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  <p:showPr loop="1" showNarration="1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1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67F66-0A35-41F3-BF1B-ED1905BF398E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CC4E-1609-484D-9CD3-A2383FD86B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2453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1DD78-9CB6-F64C-B80F-208D39BB1954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FABAE-8B70-9949-B202-2A29AA03E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ABAE-8B70-9949-B202-2A29AA03E9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u="none" baseline="0" dirty="0" smtClean="0"/>
              <a:t>Collect Information Sheet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Reading Reflection and History on Smart Board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Share with elbow partner for 2 min each, then table group for 5 min.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Class discussion:  What discourages and supports your reading and learning? What resources are you bringing to the class? What kind of classroom community do you want to create?</a:t>
            </a:r>
          </a:p>
          <a:p>
            <a:r>
              <a:rPr lang="en-US" u="none" baseline="0" dirty="0" smtClean="0"/>
              <a:t>	C</a:t>
            </a:r>
            <a:r>
              <a:rPr lang="en-US" b="1" u="none" baseline="0" dirty="0" smtClean="0"/>
              <a:t>reate Classroom NORMS… on chalkboard…. Begin with what the students really want to see the classroom community look like.</a:t>
            </a:r>
            <a:endParaRPr lang="en-US" u="none" baseline="0" dirty="0" smtClean="0"/>
          </a:p>
          <a:p>
            <a:endParaRPr lang="en-US" u="none" baseline="0" dirty="0" smtClean="0"/>
          </a:p>
          <a:p>
            <a:r>
              <a:rPr lang="en-US" u="none" baseline="0" dirty="0" smtClean="0"/>
              <a:t>NORMS: Brainstorm these questions:</a:t>
            </a:r>
          </a:p>
          <a:p>
            <a:r>
              <a:rPr lang="en-US" u="none" baseline="0" dirty="0" smtClean="0"/>
              <a:t>		What makes you feel comfortable in the classroom?</a:t>
            </a:r>
          </a:p>
          <a:p>
            <a:r>
              <a:rPr lang="en-US" u="none" baseline="0" dirty="0" smtClean="0"/>
              <a:t>		Uncomfortable?</a:t>
            </a:r>
          </a:p>
          <a:p>
            <a:r>
              <a:rPr lang="en-US" u="none" baseline="0" dirty="0" smtClean="0"/>
              <a:t>		What are some things the teacher can do to support your learning?</a:t>
            </a:r>
          </a:p>
          <a:p>
            <a:r>
              <a:rPr lang="en-US" u="none" baseline="0" dirty="0" smtClean="0"/>
              <a:t>		Not do?</a:t>
            </a:r>
          </a:p>
          <a:p>
            <a:r>
              <a:rPr lang="en-US" u="none" baseline="0" dirty="0" smtClean="0"/>
              <a:t>		What are some things classmates can do to support one another’s learning?</a:t>
            </a:r>
          </a:p>
          <a:p>
            <a:r>
              <a:rPr lang="en-US" u="none" baseline="0" dirty="0" smtClean="0"/>
              <a:t>		Not do?</a:t>
            </a:r>
          </a:p>
          <a:p>
            <a:r>
              <a:rPr lang="en-US" u="none" baseline="0" dirty="0" smtClean="0"/>
              <a:t>		What would get in the way of your learning?</a:t>
            </a:r>
          </a:p>
          <a:p>
            <a:r>
              <a:rPr lang="en-US" u="none" baseline="0" dirty="0" smtClean="0"/>
              <a:t>	Have them work in tables to create these things and then report out and record on the chalkboard.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ABAE-8B70-9949-B202-2A29AA03E9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ABAE-8B70-9949-B202-2A29AA03E9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ABAE-8B70-9949-B202-2A29AA03E9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slow" advTm="2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2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 advTm="2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 spd="slow" advTm="2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 spd="slow" advTm="2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 spd="slow" advTm="2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 spd="slow" advTm="2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B851BDD8-DBD1-C342-BEBE-EFD95203479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61D2C4C0-E2EF-444E-BF85-1D5C0D007E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 advTm="20000">
    <p:fade/>
  </p:transition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4,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 CP</a:t>
            </a:r>
            <a:endParaRPr lang="en-US" dirty="0"/>
          </a:p>
        </p:txBody>
      </p:sp>
    </p:spTree>
  </p:cSld>
  <p:clrMapOvr>
    <a:masterClrMapping/>
  </p:clrMapOvr>
  <p:transition spd="slow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4,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1981200"/>
            <a:ext cx="7824788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Turn in Parent Information Sheet</a:t>
            </a:r>
          </a:p>
          <a:p>
            <a:r>
              <a:rPr lang="en-US" sz="3200" dirty="0" smtClean="0"/>
              <a:t>Reading Reflection and History</a:t>
            </a:r>
          </a:p>
          <a:p>
            <a:r>
              <a:rPr lang="en-US" sz="3200" dirty="0" smtClean="0"/>
              <a:t>Share </a:t>
            </a:r>
          </a:p>
          <a:p>
            <a:r>
              <a:rPr lang="en-US" sz="3200" dirty="0" smtClean="0"/>
              <a:t>Classroom Discussion</a:t>
            </a:r>
          </a:p>
          <a:p>
            <a:r>
              <a:rPr lang="en-US" sz="3200" dirty="0" smtClean="0"/>
              <a:t>Create Classroom Norms: Questions from Newsletter?</a:t>
            </a:r>
          </a:p>
          <a:p>
            <a:endParaRPr lang="en-US" sz="3600" dirty="0" smtClean="0"/>
          </a:p>
        </p:txBody>
      </p:sp>
    </p:spTree>
  </p:cSld>
  <p:clrMapOvr>
    <a:masterClrMapping/>
  </p:clrMapOvr>
  <p:transition spd="slow" advTm="20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SL.11-12.4: Present information, findings, and supporting evidence, conveying a clear and distinct perspective, such that listeners can follow the line of reasoning.</a:t>
            </a:r>
            <a:endParaRPr lang="en-US" sz="3600" dirty="0"/>
          </a:p>
        </p:txBody>
      </p:sp>
    </p:spTree>
  </p:cSld>
  <p:clrMapOvr>
    <a:masterClrMapping/>
  </p:clrMapOvr>
  <p:transition spd="slow" advTm="20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Reading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2067718"/>
            <a:ext cx="8027987" cy="3840163"/>
          </a:xfrm>
        </p:spPr>
        <p:txBody>
          <a:bodyPr>
            <a:noAutofit/>
          </a:bodyPr>
          <a:lstStyle/>
          <a:p>
            <a:r>
              <a:rPr lang="en-US" sz="2200" dirty="0" smtClean="0"/>
              <a:t>Write about some key moments or events in your development as a reader:</a:t>
            </a:r>
          </a:p>
          <a:p>
            <a:pPr lvl="1"/>
            <a:r>
              <a:rPr lang="en-US" sz="2200" dirty="0" smtClean="0"/>
              <a:t>What experiences stand out for you? High points? Low points?</a:t>
            </a:r>
          </a:p>
          <a:p>
            <a:pPr lvl="1"/>
            <a:r>
              <a:rPr lang="en-US" sz="2200" dirty="0" smtClean="0"/>
              <a:t>Were there times when your reading experience or the materials you were reading made you feel like an insider? An outsider?</a:t>
            </a:r>
          </a:p>
          <a:p>
            <a:pPr lvl="1"/>
            <a:r>
              <a:rPr lang="en-US" sz="2200" dirty="0" smtClean="0"/>
              <a:t>What supported your literacy development? What discouraged it?</a:t>
            </a:r>
          </a:p>
          <a:p>
            <a:pPr lvl="1"/>
            <a:r>
              <a:rPr lang="en-US" sz="2200" dirty="0" smtClean="0"/>
              <a:t>What are some reasons for reading?</a:t>
            </a:r>
          </a:p>
          <a:p>
            <a:pPr lvl="1"/>
            <a:r>
              <a:rPr lang="en-US" sz="2200" dirty="0" smtClean="0"/>
              <a:t>What are some of your reading habits? Likes? And Dislikes?</a:t>
            </a:r>
          </a:p>
        </p:txBody>
      </p:sp>
    </p:spTree>
  </p:cSld>
  <p:clrMapOvr>
    <a:masterClrMapping/>
  </p:clrMapOvr>
  <p:transition spd="slow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Only 1% of U.S. </a:t>
            </a:r>
            <a:r>
              <a:rPr lang="en-US" sz="3600" dirty="0" smtClean="0"/>
              <a:t>children save their allowance money, according to a survey of American parents.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715000" y="3276600"/>
            <a:ext cx="3003550" cy="3200864"/>
          </a:xfrm>
          <a:prstGeom prst="rect">
            <a:avLst/>
          </a:prstGeom>
        </p:spPr>
      </p:pic>
    </p:spTree>
  </p:cSld>
  <p:clrMapOvr>
    <a:masterClrMapping/>
  </p:clrMapOvr>
  <p:transition spd="slow" advTm="20000">
    <p:fade/>
  </p:transition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1115</TotalTime>
  <Words>350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Codex</vt:lpstr>
      <vt:lpstr>September 4, 2013</vt:lpstr>
      <vt:lpstr>September 4, 2013</vt:lpstr>
      <vt:lpstr>Objective</vt:lpstr>
      <vt:lpstr>English Reading History</vt:lpstr>
      <vt:lpstr>Did You Know?</vt:lpstr>
    </vt:vector>
  </TitlesOfParts>
  <Company>Ogemaw Heights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5, 2012</dc:title>
  <dc:creator>Tammy Ahearne</dc:creator>
  <cp:lastModifiedBy>Tammy Ahearne</cp:lastModifiedBy>
  <cp:revision>7</cp:revision>
  <cp:lastPrinted>2013-09-02T19:50:50Z</cp:lastPrinted>
  <dcterms:created xsi:type="dcterms:W3CDTF">2013-09-02T19:46:13Z</dcterms:created>
  <dcterms:modified xsi:type="dcterms:W3CDTF">2013-09-02T19:50:53Z</dcterms:modified>
</cp:coreProperties>
</file>