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7" r:id="rId3"/>
    <p:sldId id="260" r:id="rId4"/>
    <p:sldId id="259" r:id="rId5"/>
    <p:sldId id="261" r:id="rId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885" autoAdjust="0"/>
  </p:normalViewPr>
  <p:slideViewPr>
    <p:cSldViewPr snapToObjects="1">
      <p:cViewPr>
        <p:scale>
          <a:sx n="76" d="100"/>
          <a:sy n="76" d="100"/>
        </p:scale>
        <p:origin x="-336" y="13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9/5/2013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pPr/>
              <a:t>9/5/2013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none" baseline="0" dirty="0" smtClean="0"/>
              <a:t>Collect Information Sheet</a:t>
            </a:r>
          </a:p>
          <a:p>
            <a:endParaRPr lang="en-US" u="none" baseline="0" dirty="0" smtClean="0"/>
          </a:p>
          <a:p>
            <a:r>
              <a:rPr lang="en-US" u="none" baseline="0" dirty="0" smtClean="0"/>
              <a:t>Reading Reflection and History on Smart Board</a:t>
            </a:r>
          </a:p>
          <a:p>
            <a:endParaRPr lang="en-US" u="none" baseline="0" dirty="0" smtClean="0"/>
          </a:p>
          <a:p>
            <a:r>
              <a:rPr lang="en-US" u="none" baseline="0" dirty="0" smtClean="0"/>
              <a:t>Share with elbow partner for 2 min each, then table group for 5 min.</a:t>
            </a:r>
          </a:p>
          <a:p>
            <a:endParaRPr lang="en-US" u="none" baseline="0" dirty="0" smtClean="0"/>
          </a:p>
          <a:p>
            <a:r>
              <a:rPr lang="en-US" u="none" baseline="0" dirty="0" smtClean="0"/>
              <a:t>Class discussion:  What discourages and supports your reading and learning? What resources are you bringing to the class? What kind of classroom community do you want to create?</a:t>
            </a:r>
          </a:p>
          <a:p>
            <a:endParaRPr lang="en-US" u="none" baseline="0" dirty="0" smtClean="0"/>
          </a:p>
          <a:p>
            <a:r>
              <a:rPr lang="en-US" u="none" baseline="0" dirty="0" smtClean="0"/>
              <a:t>Read the excerpt from </a:t>
            </a:r>
            <a:r>
              <a:rPr lang="en-US" i="1" u="none" baseline="0" dirty="0" smtClean="0"/>
              <a:t>The Fault of Our Stars </a:t>
            </a:r>
            <a:r>
              <a:rPr lang="en-US" u="none" baseline="0" dirty="0" smtClean="0"/>
              <a:t>by John Green… modeling on the </a:t>
            </a:r>
            <a:r>
              <a:rPr lang="en-US" u="none" baseline="0" dirty="0" err="1" smtClean="0"/>
              <a:t>SmartBoard</a:t>
            </a:r>
            <a:r>
              <a:rPr lang="en-US" u="none" baseline="0" dirty="0" smtClean="0"/>
              <a:t> first what it means to talk to the text with roadblocks, inferences, and thinking… </a:t>
            </a:r>
            <a:r>
              <a:rPr lang="en-US" u="none" baseline="0" dirty="0" err="1" smtClean="0"/>
              <a:t>ie</a:t>
            </a:r>
            <a:r>
              <a:rPr lang="en-US" u="none" baseline="0" dirty="0" smtClean="0"/>
              <a:t> metacognition.</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transition spd="slow" advTm="20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851BDD8-DBD1-C342-BEBE-EFD952034795}"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transition spd="slow" advTm="20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advTm="2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advTm="2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transition spd="slow" advTm="2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B851BDD8-DBD1-C342-BEBE-EFD952034795}" type="datetimeFigureOut">
              <a:rPr lang="en-US" smtClean="0"/>
              <a:pPr/>
              <a:t>9/5/2013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advTm="20000">
    <p:fade/>
  </p:transition>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5,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p:transition spd="slow" advTm="2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5, </a:t>
            </a:r>
            <a:r>
              <a:rPr lang="en-US" dirty="0" smtClean="0"/>
              <a:t>2013</a:t>
            </a:r>
            <a:endParaRPr lang="en-US" dirty="0"/>
          </a:p>
        </p:txBody>
      </p:sp>
      <p:sp>
        <p:nvSpPr>
          <p:cNvPr id="3" name="Content Placeholder 2"/>
          <p:cNvSpPr>
            <a:spLocks noGrp="1"/>
          </p:cNvSpPr>
          <p:nvPr>
            <p:ph idx="1"/>
          </p:nvPr>
        </p:nvSpPr>
        <p:spPr>
          <a:xfrm>
            <a:off x="381000" y="1981200"/>
            <a:ext cx="8382000" cy="4495800"/>
          </a:xfrm>
        </p:spPr>
        <p:txBody>
          <a:bodyPr>
            <a:noAutofit/>
          </a:bodyPr>
          <a:lstStyle/>
          <a:p>
            <a:r>
              <a:rPr lang="en-US" sz="2400" dirty="0" smtClean="0"/>
              <a:t>Turn in Parent Information Sheet</a:t>
            </a:r>
          </a:p>
          <a:p>
            <a:r>
              <a:rPr lang="en-US" sz="2400" dirty="0"/>
              <a:t>Discuss Reading Reflection and </a:t>
            </a:r>
            <a:r>
              <a:rPr lang="en-US" sz="2400" dirty="0" smtClean="0"/>
              <a:t>History </a:t>
            </a:r>
            <a:r>
              <a:rPr lang="en-US" sz="2400" dirty="0" smtClean="0"/>
              <a:t>Journal with Elbow Partner </a:t>
            </a:r>
          </a:p>
          <a:p>
            <a:r>
              <a:rPr lang="en-US" sz="2400" dirty="0" smtClean="0"/>
              <a:t>Share </a:t>
            </a:r>
          </a:p>
          <a:p>
            <a:r>
              <a:rPr lang="en-US" sz="2400" dirty="0" smtClean="0"/>
              <a:t>Read Excerpt, Talking to the Text. Watch my model… then alone</a:t>
            </a:r>
            <a:endParaRPr lang="en-US" sz="2400" dirty="0" smtClean="0"/>
          </a:p>
          <a:p>
            <a:r>
              <a:rPr lang="en-US" sz="2400" dirty="0" smtClean="0"/>
              <a:t>Classroom </a:t>
            </a:r>
            <a:r>
              <a:rPr lang="en-US" sz="2400" dirty="0" smtClean="0"/>
              <a:t>Discussion and Handout: Reading Strategies</a:t>
            </a:r>
          </a:p>
          <a:p>
            <a:r>
              <a:rPr lang="en-US" sz="2400" smtClean="0"/>
              <a:t>HOMEWORK: Read </a:t>
            </a:r>
            <a:r>
              <a:rPr lang="en-US" sz="2400" dirty="0" smtClean="0"/>
              <a:t>Author’s Note for </a:t>
            </a:r>
            <a:r>
              <a:rPr lang="en-US" sz="2400" i="1" dirty="0" smtClean="0"/>
              <a:t>Life of Pi</a:t>
            </a:r>
            <a:r>
              <a:rPr lang="en-US" sz="2400" dirty="0" smtClean="0"/>
              <a:t> while Talking to the Text… USE POST-ITS</a:t>
            </a:r>
            <a:endParaRPr lang="en-US" sz="2400" dirty="0" smtClean="0"/>
          </a:p>
          <a:p>
            <a:endParaRPr lang="en-US" sz="3600" dirty="0" smtClean="0"/>
          </a:p>
        </p:txBody>
      </p:sp>
    </p:spTree>
  </p:cSld>
  <p:clrMapOvr>
    <a:masterClrMapping/>
  </p:clrMapOvr>
  <p:transition spd="slow" advTm="20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p:transition spd="slow" advTm="20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Reading History</a:t>
            </a:r>
            <a:endParaRPr lang="en-US" dirty="0"/>
          </a:p>
        </p:txBody>
      </p:sp>
      <p:sp>
        <p:nvSpPr>
          <p:cNvPr id="3" name="Content Placeholder 2"/>
          <p:cNvSpPr>
            <a:spLocks noGrp="1"/>
          </p:cNvSpPr>
          <p:nvPr>
            <p:ph idx="1"/>
          </p:nvPr>
        </p:nvSpPr>
        <p:spPr>
          <a:xfrm>
            <a:off x="658812" y="2067718"/>
            <a:ext cx="8027987" cy="3840163"/>
          </a:xfrm>
        </p:spPr>
        <p:txBody>
          <a:bodyPr>
            <a:noAutofit/>
          </a:bodyPr>
          <a:lstStyle/>
          <a:p>
            <a:r>
              <a:rPr lang="en-US" sz="2200" dirty="0" smtClean="0"/>
              <a:t>Write about some key moments or events in your development as a reader:</a:t>
            </a:r>
          </a:p>
          <a:p>
            <a:pPr lvl="1"/>
            <a:r>
              <a:rPr lang="en-US" sz="2200" dirty="0" smtClean="0"/>
              <a:t>What experiences stand out for you? High points? Low points?</a:t>
            </a:r>
          </a:p>
          <a:p>
            <a:pPr lvl="1"/>
            <a:r>
              <a:rPr lang="en-US" sz="2200" dirty="0" smtClean="0"/>
              <a:t>Were there times when your reading experience or the materials you were reading made you feel like an insider? An outsider?</a:t>
            </a:r>
          </a:p>
          <a:p>
            <a:pPr lvl="1"/>
            <a:r>
              <a:rPr lang="en-US" sz="2200" dirty="0" smtClean="0"/>
              <a:t>What supported your literacy development? What discouraged it?</a:t>
            </a:r>
          </a:p>
          <a:p>
            <a:pPr lvl="1"/>
            <a:r>
              <a:rPr lang="en-US" sz="2200" dirty="0" smtClean="0"/>
              <a:t>What are some reasons for reading?</a:t>
            </a:r>
          </a:p>
          <a:p>
            <a:pPr lvl="1"/>
            <a:r>
              <a:rPr lang="en-US" sz="2200" dirty="0" smtClean="0"/>
              <a:t>What are some of your reading habits? Likes? And Dislikes?</a:t>
            </a:r>
          </a:p>
        </p:txBody>
      </p:sp>
    </p:spTree>
  </p:cSld>
  <p:clrMapOvr>
    <a:masterClrMapping/>
  </p:clrMapOvr>
  <p:transition spd="slow" advTm="2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It was a rule that no living person appear on a U.S postal stamp until September 2011 when the postal service announced that they would take suggestions for living people to be featured.</a:t>
            </a:r>
          </a:p>
        </p:txBody>
      </p:sp>
    </p:spTree>
  </p:cSld>
  <p:clrMapOvr>
    <a:masterClrMapping/>
  </p:clrMapOvr>
  <p:transition spd="slow" advTm="20000">
    <p:fade/>
  </p:transition>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1128</TotalTime>
  <Words>324</Words>
  <Application>Microsoft Office PowerPoint</Application>
  <PresentationFormat>On-screen Show (4:3)</PresentationFormat>
  <Paragraphs>35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Codex</vt:lpstr>
      <vt:lpstr>September 5, 2013</vt:lpstr>
      <vt:lpstr>September 5, 2013</vt:lpstr>
      <vt:lpstr>Objective</vt:lpstr>
      <vt:lpstr>English Reading History</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10</cp:revision>
  <cp:lastPrinted>2013-09-02T19:50:50Z</cp:lastPrinted>
  <dcterms:created xsi:type="dcterms:W3CDTF">2013-09-02T19:46:13Z</dcterms:created>
  <dcterms:modified xsi:type="dcterms:W3CDTF">2013-09-05T11:46:24Z</dcterms:modified>
</cp:coreProperties>
</file>