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193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9/9/2013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9/9/2013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9/9/2013</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851BDD8-DBD1-C342-BEBE-EFD952034795}" type="datetimeFigureOut">
              <a:rPr lang="en-US" smtClean="0"/>
              <a:pPr/>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851BDD8-DBD1-C342-BEBE-EFD952034795}" type="datetimeFigureOut">
              <a:rPr lang="en-US" smtClean="0"/>
              <a:pPr/>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51BDD8-DBD1-C342-BEBE-EFD952034795}" type="datetimeFigureOut">
              <a:rPr lang="en-US" smtClean="0"/>
              <a:pPr/>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B851BDD8-DBD1-C342-BEBE-EFD952034795}" type="datetimeFigureOut">
              <a:rPr lang="en-US" smtClean="0"/>
              <a:pPr/>
              <a:t>9/9/2013</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9,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smtClean="0"/>
              <a:t>9, </a:t>
            </a:r>
            <a:r>
              <a:rPr lang="en-US" dirty="0" smtClean="0"/>
              <a:t>2013</a:t>
            </a:r>
            <a:endParaRPr lang="en-US" dirty="0"/>
          </a:p>
        </p:txBody>
      </p:sp>
      <p:sp>
        <p:nvSpPr>
          <p:cNvPr id="3" name="Content Placeholder 2"/>
          <p:cNvSpPr>
            <a:spLocks noGrp="1"/>
          </p:cNvSpPr>
          <p:nvPr>
            <p:ph idx="1"/>
          </p:nvPr>
        </p:nvSpPr>
        <p:spPr>
          <a:xfrm>
            <a:off x="381000" y="1905000"/>
            <a:ext cx="8382000" cy="4572000"/>
          </a:xfrm>
        </p:spPr>
        <p:txBody>
          <a:bodyPr>
            <a:noAutofit/>
          </a:bodyPr>
          <a:lstStyle/>
          <a:p>
            <a:r>
              <a:rPr lang="en-US" dirty="0" smtClean="0"/>
              <a:t>Sit at any table you’d like today!</a:t>
            </a:r>
          </a:p>
          <a:p>
            <a:r>
              <a:rPr lang="en-US" dirty="0" smtClean="0"/>
              <a:t>Quiz: On a separate sheet of paper, write down three questions you had during your reading (what is on your sticky notes), four observations you had during your reading, and three roadblocks.</a:t>
            </a:r>
            <a:endParaRPr lang="en-US" dirty="0" smtClean="0"/>
          </a:p>
          <a:p>
            <a:r>
              <a:rPr lang="en-US" dirty="0" smtClean="0"/>
              <a:t>With elbow partner, Discuss </a:t>
            </a:r>
            <a:r>
              <a:rPr lang="en-US" dirty="0" smtClean="0"/>
              <a:t>Chapter 1 and 2 for </a:t>
            </a:r>
            <a:r>
              <a:rPr lang="en-US" i="1" dirty="0" smtClean="0"/>
              <a:t>Life of Pi</a:t>
            </a:r>
            <a:endParaRPr lang="en-US" sz="3200" i="1" dirty="0"/>
          </a:p>
          <a:p>
            <a:pPr lvl="1"/>
            <a:r>
              <a:rPr lang="en-US" sz="2000" dirty="0" smtClean="0"/>
              <a:t>Discuss the chapters</a:t>
            </a:r>
          </a:p>
          <a:p>
            <a:pPr lvl="1"/>
            <a:r>
              <a:rPr lang="en-US" sz="2000" dirty="0" smtClean="0"/>
              <a:t>Discuss </a:t>
            </a:r>
            <a:r>
              <a:rPr lang="en-US" sz="2000" dirty="0" smtClean="0"/>
              <a:t>what reading strategies you used to make sense of the text and aid in your comprehension.</a:t>
            </a:r>
          </a:p>
          <a:p>
            <a:r>
              <a:rPr lang="en-US" dirty="0" smtClean="0"/>
              <a:t>Add more items to the </a:t>
            </a:r>
            <a:r>
              <a:rPr lang="en-US" dirty="0" smtClean="0"/>
              <a:t>Reading Strategies List for the class… </a:t>
            </a:r>
            <a:endParaRPr lang="en-US" dirty="0" smtClean="0"/>
          </a:p>
          <a:p>
            <a:r>
              <a:rPr lang="en-US" dirty="0" smtClean="0"/>
              <a:t>HOMEWORK</a:t>
            </a:r>
            <a:r>
              <a:rPr lang="en-US" dirty="0" smtClean="0"/>
              <a:t>: Read and Talk to the Text Chapters </a:t>
            </a:r>
            <a:r>
              <a:rPr lang="en-US" dirty="0" smtClean="0"/>
              <a:t>3 – 6 and </a:t>
            </a:r>
            <a:r>
              <a:rPr lang="en-US" dirty="0" smtClean="0"/>
              <a:t>be prepared to discuss and take quiz</a:t>
            </a: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3600" dirty="0"/>
              <a:t>A turtle can breathe through it’s butt. </a:t>
            </a:r>
            <a:r>
              <a:rPr lang="en-US" sz="3600" dirty="0" err="1"/>
              <a:t>Hahaha</a:t>
            </a:r>
            <a:r>
              <a:rPr lang="en-US" sz="3600" dirty="0"/>
              <a:t>, Funny!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3663379"/>
            <a:ext cx="3657600" cy="246278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1563</TotalTime>
  <Words>186</Words>
  <Application>Microsoft Office PowerPoint</Application>
  <PresentationFormat>On-screen Show (4:3)</PresentationFormat>
  <Paragraphs>21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Codex</vt:lpstr>
      <vt:lpstr>September 9, 2013</vt:lpstr>
      <vt:lpstr>September 9,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16</cp:revision>
  <cp:lastPrinted>2013-09-06T11:58:03Z</cp:lastPrinted>
  <dcterms:created xsi:type="dcterms:W3CDTF">2013-09-02T19:46:13Z</dcterms:created>
  <dcterms:modified xsi:type="dcterms:W3CDTF">2013-09-09T12:03:10Z</dcterms:modified>
</cp:coreProperties>
</file>