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Lst>
  <p:notesMasterIdLst>
    <p:notesMasterId r:id="rId7"/>
  </p:notesMasterIdLst>
  <p:handoutMasterIdLst>
    <p:handoutMasterId r:id="rId8"/>
  </p:handoutMasterIdLst>
  <p:sldIdLst>
    <p:sldId id="256" r:id="rId2"/>
    <p:sldId id="257" r:id="rId3"/>
    <p:sldId id="259" r:id="rId4"/>
    <p:sldId id="260" r:id="rId5"/>
    <p:sldId id="258"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126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126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126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6DA57274-6FC6-4986-807F-D642410B1992}" type="slidenum">
              <a:rPr lang="en-US"/>
              <a:pPr>
                <a:defRPr/>
              </a:pPr>
              <a:t>‹#›</a:t>
            </a:fld>
            <a:endParaRPr lang="en-US"/>
          </a:p>
        </p:txBody>
      </p:sp>
    </p:spTree>
    <p:extLst>
      <p:ext uri="{BB962C8B-B14F-4D97-AF65-F5344CB8AC3E}">
        <p14:creationId xmlns:p14="http://schemas.microsoft.com/office/powerpoint/2010/main" val="3418892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4DA2993F-9EE3-4439-B9FC-64902E519BB1}" type="slidenum">
              <a:rPr lang="en-US"/>
              <a:pPr>
                <a:defRPr/>
              </a:pPr>
              <a:t>‹#›</a:t>
            </a:fld>
            <a:endParaRPr lang="en-US"/>
          </a:p>
        </p:txBody>
      </p:sp>
    </p:spTree>
    <p:extLst>
      <p:ext uri="{BB962C8B-B14F-4D97-AF65-F5344CB8AC3E}">
        <p14:creationId xmlns:p14="http://schemas.microsoft.com/office/powerpoint/2010/main" val="1472366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5228EAA-D5D0-4F5A-ADF8-9799A7951EE8}" type="slidenum">
              <a:rPr lang="en-US" sz="1200"/>
              <a:pPr/>
              <a:t>1</a:t>
            </a:fld>
            <a:endParaRPr lang="en-US"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E9CFF6EA-AE79-4A11-9A3C-D981A968FA77}" type="slidenum">
              <a:rPr lang="en-US" sz="1200"/>
              <a:pPr/>
              <a:t>2</a:t>
            </a:fld>
            <a:endParaRPr lang="en-US"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765220F7-CEBA-4323-B137-B9BA7B388167}" type="slidenum">
              <a:rPr lang="en-US" sz="1200"/>
              <a:pPr/>
              <a:t>5</a:t>
            </a:fld>
            <a:endParaRPr lang="en-US" sz="12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AADBD505-A149-4D15-9B45-83634B28724F}"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advTm="15000">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DFF0F52-A5A1-4A1C-A78C-28048061183A}"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E8539C1-787D-42B4-8E19-CA63E298113F}"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2BA439B-99D3-4077-BDB6-2FCBACAADEA7}"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1BCE8-360D-4027-95D1-C1E4E7F3F27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advTm="15000">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8D06DBD-3B0F-49C5-B21B-C9E17B9F82F4}"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2A2C59-009A-45CD-B727-89D63DA3D300}"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08F5E5-F283-4DFD-AE3E-4047CE33ABF2}"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904B9A6-3743-4B98-B2B5-61D95B63D824}"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6666737-7A4A-4F8D-B369-E1F50D718951}" type="slidenum">
              <a:rPr lang="en-US" smtClean="0"/>
              <a:pPr>
                <a:defRPr/>
              </a:pPr>
              <a:t>‹#›</a:t>
            </a:fld>
            <a:endParaRPr lang="en-US"/>
          </a:p>
        </p:txBody>
      </p:sp>
    </p:spTree>
  </p:cSld>
  <p:clrMapOvr>
    <a:masterClrMapping/>
  </p:clrMapOvr>
  <p:transition advTm="15000">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22F534DE-54AF-4B61-B87E-2F89B9272611}"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advTm="15000">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780C74-9C3B-4F35-86D8-EB3243A3FC56}"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advTm="15000">
    <p:cover/>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kumimoji="0" lang="en-US" dirty="0" smtClean="0"/>
              <a:t>September 26, 2012</a:t>
            </a:r>
          </a:p>
        </p:txBody>
      </p:sp>
      <p:sp>
        <p:nvSpPr>
          <p:cNvPr id="3075" name="Rectangle 3"/>
          <p:cNvSpPr>
            <a:spLocks noGrp="1" noChangeArrowheads="1"/>
          </p:cNvSpPr>
          <p:nvPr>
            <p:ph type="subTitle" idx="1"/>
          </p:nvPr>
        </p:nvSpPr>
        <p:spPr/>
        <p:txBody>
          <a:bodyPr/>
          <a:lstStyle/>
          <a:p>
            <a:pPr eaLnBrk="1" hangingPunct="1"/>
            <a:r>
              <a:rPr kumimoji="0" lang="en-US" smtClean="0"/>
              <a:t>English 11 Agenda</a:t>
            </a:r>
          </a:p>
        </p:txBody>
      </p:sp>
    </p:spTree>
  </p:cSld>
  <p:clrMapOvr>
    <a:masterClrMapping/>
  </p:clrMapOvr>
  <p:transition advTm="15000">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609600"/>
            <a:ext cx="7772400" cy="838200"/>
          </a:xfrm>
        </p:spPr>
        <p:txBody>
          <a:bodyPr/>
          <a:lstStyle/>
          <a:p>
            <a:pPr eaLnBrk="1" hangingPunct="1"/>
            <a:r>
              <a:rPr lang="en-US" dirty="0" smtClean="0"/>
              <a:t>September 26, 2012</a:t>
            </a:r>
          </a:p>
        </p:txBody>
      </p:sp>
      <p:sp>
        <p:nvSpPr>
          <p:cNvPr id="4099" name="Rectangle 3"/>
          <p:cNvSpPr>
            <a:spLocks noGrp="1" noChangeArrowheads="1"/>
          </p:cNvSpPr>
          <p:nvPr>
            <p:ph idx="1"/>
          </p:nvPr>
        </p:nvSpPr>
        <p:spPr>
          <a:xfrm>
            <a:off x="685800" y="1447800"/>
            <a:ext cx="7772400" cy="4648200"/>
          </a:xfrm>
        </p:spPr>
        <p:txBody>
          <a:bodyPr>
            <a:normAutofit fontScale="92500" lnSpcReduction="10000"/>
          </a:bodyPr>
          <a:lstStyle/>
          <a:p>
            <a:pPr eaLnBrk="1" hangingPunct="1"/>
            <a:r>
              <a:rPr lang="en-US" sz="4000" dirty="0" smtClean="0"/>
              <a:t>Go over Scarlet Letter Test</a:t>
            </a:r>
          </a:p>
          <a:p>
            <a:pPr eaLnBrk="1" hangingPunct="1"/>
            <a:r>
              <a:rPr lang="en-US" sz="4000" dirty="0" smtClean="0"/>
              <a:t>Type </a:t>
            </a:r>
            <a:r>
              <a:rPr lang="en-US" sz="4000" dirty="0" smtClean="0"/>
              <a:t>One</a:t>
            </a:r>
          </a:p>
          <a:p>
            <a:pPr eaLnBrk="1" hangingPunct="1"/>
            <a:r>
              <a:rPr lang="en-US" sz="4000" dirty="0" smtClean="0"/>
              <a:t>Read “Of Plymouth Plantation” with your partner and summarize each section</a:t>
            </a:r>
          </a:p>
          <a:p>
            <a:pPr eaLnBrk="1" hangingPunct="1"/>
            <a:r>
              <a:rPr lang="en-US" sz="4000" dirty="0" smtClean="0"/>
              <a:t>Homework:  Read through </a:t>
            </a:r>
            <a:r>
              <a:rPr lang="en-US" sz="4000" dirty="0" err="1" smtClean="0"/>
              <a:t>ch</a:t>
            </a:r>
            <a:r>
              <a:rPr lang="en-US" sz="4000" dirty="0" smtClean="0"/>
              <a:t> 13 for Friday and do study guide and vocab</a:t>
            </a:r>
          </a:p>
        </p:txBody>
      </p:sp>
    </p:spTree>
  </p:cSld>
  <p:clrMapOvr>
    <a:masterClrMapping/>
  </p:clrMapOvr>
  <p:transition advTm="15000">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Objectives</a:t>
            </a:r>
          </a:p>
        </p:txBody>
      </p:sp>
      <p:sp>
        <p:nvSpPr>
          <p:cNvPr id="5123" name="Content Placeholder 2"/>
          <p:cNvSpPr>
            <a:spLocks noGrp="1"/>
          </p:cNvSpPr>
          <p:nvPr>
            <p:ph idx="1"/>
          </p:nvPr>
        </p:nvSpPr>
        <p:spPr>
          <a:xfrm>
            <a:off x="685800" y="1905000"/>
            <a:ext cx="7772400" cy="4724400"/>
          </a:xfrm>
        </p:spPr>
        <p:txBody>
          <a:bodyPr>
            <a:normAutofit fontScale="92500" lnSpcReduction="10000"/>
          </a:bodyPr>
          <a:lstStyle/>
          <a:p>
            <a:pPr eaLnBrk="1" hangingPunct="1"/>
            <a:r>
              <a:rPr lang="en-US" sz="2400" dirty="0" smtClean="0"/>
              <a:t>RI.11-12.9: Analyze seventeenth-century foundational U.S. documents of historical and literary significance for their themes, purposes, and rhetorical features.</a:t>
            </a:r>
          </a:p>
          <a:p>
            <a:pPr eaLnBrk="1" hangingPunct="1"/>
            <a:r>
              <a:rPr lang="en-US" sz="2400" dirty="0" smtClean="0"/>
              <a:t>RI.11-12.2:  Determine two or more central ideas of a text and analyze their development over the course of the text, including how they interact and build on one another to provide a complex analysis; provide an objective summary of the text.</a:t>
            </a:r>
          </a:p>
          <a:p>
            <a:pPr eaLnBrk="1" hangingPunct="1"/>
            <a:r>
              <a:rPr lang="en-US" sz="2400" dirty="0" smtClean="0"/>
              <a:t>SL.11-12.4:  Present information, findings, and supporting evidence, conveying a clear and distinct perspective, such that listeners can follow the line of reasoning, alternative or opposing perspectives are addressed, and the organization, development, substance, and style are appropriate to purpose, audience, and a range of formal and informal tasks.</a:t>
            </a:r>
          </a:p>
        </p:txBody>
      </p:sp>
    </p:spTree>
  </p:cSld>
  <p:clrMapOvr>
    <a:masterClrMapping/>
  </p:clrMapOvr>
  <p:transition advTm="15000">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One</a:t>
            </a:r>
            <a:endParaRPr lang="en-US" dirty="0"/>
          </a:p>
        </p:txBody>
      </p:sp>
      <p:sp>
        <p:nvSpPr>
          <p:cNvPr id="3" name="Content Placeholder 2"/>
          <p:cNvSpPr>
            <a:spLocks noGrp="1"/>
          </p:cNvSpPr>
          <p:nvPr>
            <p:ph idx="1"/>
          </p:nvPr>
        </p:nvSpPr>
        <p:spPr/>
        <p:txBody>
          <a:bodyPr>
            <a:normAutofit/>
          </a:bodyPr>
          <a:lstStyle/>
          <a:p>
            <a:r>
              <a:rPr lang="en-US" sz="3200" dirty="0" smtClean="0"/>
              <a:t>Hard times can bring people closer together or tear them apart.  For example, in a blackout after a serious storm, people could respond by sharing supplies or by stealing what they need from unprotected homes.  When does facing hardship become a source of strength and unity rather than one of distrust and division?</a:t>
            </a:r>
            <a:endParaRPr lang="en-US" sz="3200" dirty="0"/>
          </a:p>
        </p:txBody>
      </p:sp>
    </p:spTree>
    <p:extLst>
      <p:ext uri="{BB962C8B-B14F-4D97-AF65-F5344CB8AC3E}">
        <p14:creationId xmlns:p14="http://schemas.microsoft.com/office/powerpoint/2010/main" val="4264728011"/>
      </p:ext>
    </p:extLst>
  </p:cSld>
  <p:clrMapOvr>
    <a:masterClrMapping/>
  </p:clrMapOvr>
  <p:transition advTm="15000">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Quotable Quote</a:t>
            </a:r>
          </a:p>
        </p:txBody>
      </p:sp>
      <p:sp>
        <p:nvSpPr>
          <p:cNvPr id="7171" name="Rectangle 3"/>
          <p:cNvSpPr>
            <a:spLocks noGrp="1" noChangeArrowheads="1"/>
          </p:cNvSpPr>
          <p:nvPr>
            <p:ph sz="half" idx="1"/>
          </p:nvPr>
        </p:nvSpPr>
        <p:spPr/>
        <p:txBody>
          <a:bodyPr>
            <a:normAutofit/>
          </a:bodyPr>
          <a:lstStyle/>
          <a:p>
            <a:r>
              <a:rPr lang="en-US" sz="3600" dirty="0" smtClean="0"/>
              <a:t>“The difficulties were many, but not invincible.”</a:t>
            </a:r>
          </a:p>
          <a:p>
            <a:pPr lvl="6"/>
            <a:r>
              <a:rPr lang="en-US" sz="2600" dirty="0" smtClean="0"/>
              <a:t>- William Bradford</a:t>
            </a:r>
          </a:p>
          <a:p>
            <a:endParaRPr lang="en-US" sz="3600" dirty="0" smtClean="0"/>
          </a:p>
        </p:txBody>
      </p:sp>
      <p:sp>
        <p:nvSpPr>
          <p:cNvPr id="3" name="Content Placeholder 2"/>
          <p:cNvSpPr>
            <a:spLocks noGrp="1"/>
          </p:cNvSpPr>
          <p:nvPr>
            <p:ph sz="half" idx="2"/>
          </p:nvPr>
        </p:nvSpPr>
        <p:spPr/>
        <p:txBody>
          <a:bodyPr/>
          <a:lstStyle/>
          <a:p>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0" y="1841310"/>
            <a:ext cx="4572000" cy="4623289"/>
          </a:xfrm>
          <a:prstGeom prst="rect">
            <a:avLst/>
          </a:prstGeom>
        </p:spPr>
      </p:pic>
    </p:spTree>
  </p:cSld>
  <p:clrMapOvr>
    <a:masterClrMapping/>
  </p:clrMapOvr>
  <p:transition advTm="15000">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TotalTime>
  <Words>253</Words>
  <Application>Microsoft Office PowerPoint</Application>
  <PresentationFormat>On-screen Show (4:3)</PresentationFormat>
  <Paragraphs>19</Paragraphs>
  <Slides>5</Slides>
  <Notes>3</Notes>
  <HiddenSlides>1</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September 26, 2012</vt:lpstr>
      <vt:lpstr>September 26, 2012</vt:lpstr>
      <vt:lpstr>Objectives</vt:lpstr>
      <vt:lpstr>Type One</vt:lpstr>
      <vt:lpstr>Quotable Quote</vt:lpstr>
    </vt:vector>
  </TitlesOfParts>
  <Company>Tammy Ahearne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19, 2011</dc:title>
  <dc:creator>Tammy Ahearne</dc:creator>
  <cp:lastModifiedBy>Guest</cp:lastModifiedBy>
  <cp:revision>12</cp:revision>
  <dcterms:created xsi:type="dcterms:W3CDTF">2012-09-16T23:41:17Z</dcterms:created>
  <dcterms:modified xsi:type="dcterms:W3CDTF">2012-09-26T12:37:37Z</dcterms:modified>
</cp:coreProperties>
</file>