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6"/>
  </p:notesMasterIdLst>
  <p:handoutMasterIdLst>
    <p:handoutMasterId r:id="rId7"/>
  </p:handoutMasterIdLst>
  <p:sldIdLst>
    <p:sldId id="256" r:id="rId2"/>
    <p:sldId id="257" r:id="rId3"/>
    <p:sldId id="259" r:id="rId4"/>
    <p:sldId id="258"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12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DA57274-6FC6-4986-807F-D642410B1992}" type="slidenum">
              <a:rPr lang="en-US"/>
              <a:pPr>
                <a:defRPr/>
              </a:pPr>
              <a:t>‹#›</a:t>
            </a:fld>
            <a:endParaRPr lang="en-US"/>
          </a:p>
        </p:txBody>
      </p:sp>
    </p:spTree>
    <p:extLst>
      <p:ext uri="{BB962C8B-B14F-4D97-AF65-F5344CB8AC3E}">
        <p14:creationId xmlns:p14="http://schemas.microsoft.com/office/powerpoint/2010/main" val="341889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4DA2993F-9EE3-4439-B9FC-64902E519BB1}" type="slidenum">
              <a:rPr lang="en-US"/>
              <a:pPr>
                <a:defRPr/>
              </a:pPr>
              <a:t>‹#›</a:t>
            </a:fld>
            <a:endParaRPr lang="en-US"/>
          </a:p>
        </p:txBody>
      </p:sp>
    </p:spTree>
    <p:extLst>
      <p:ext uri="{BB962C8B-B14F-4D97-AF65-F5344CB8AC3E}">
        <p14:creationId xmlns:p14="http://schemas.microsoft.com/office/powerpoint/2010/main" val="1472366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5228EAA-D5D0-4F5A-ADF8-9799A7951EE8}" type="slidenum">
              <a:rPr lang="en-US" sz="1200"/>
              <a:pPr/>
              <a:t>1</a:t>
            </a:fld>
            <a:endParaRPr lang="en-US"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9CFF6EA-AE79-4A11-9A3C-D981A968FA77}" type="slidenum">
              <a:rPr lang="en-US" sz="1200"/>
              <a:pPr/>
              <a:t>2</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65220F7-CEBA-4323-B137-B9BA7B388167}" type="slidenum">
              <a:rPr lang="en-US" sz="1200"/>
              <a:pPr/>
              <a:t>4</a:t>
            </a:fld>
            <a:endParaRPr lang="en-US"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AADBD505-A149-4D15-9B45-83634B28724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advTm="15000">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FF0F52-A5A1-4A1C-A78C-28048061183A}"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8539C1-787D-42B4-8E19-CA63E298113F}"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BA439B-99D3-4077-BDB6-2FCBACAADEA7}"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1BCE8-360D-4027-95D1-C1E4E7F3F27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advTm="15000">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D06DBD-3B0F-49C5-B21B-C9E17B9F82F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2A2C59-009A-45CD-B727-89D63DA3D300}"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08F5E5-F283-4DFD-AE3E-4047CE33ABF2}"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904B9A6-3743-4B98-B2B5-61D95B63D82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666737-7A4A-4F8D-B369-E1F50D718951}"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2F534DE-54AF-4B61-B87E-2F89B9272611}"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Tm="15000">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780C74-9C3B-4F35-86D8-EB3243A3FC56}"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advTm="15000">
    <p:cove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kumimoji="0" lang="en-US" dirty="0" smtClean="0"/>
              <a:t>September </a:t>
            </a:r>
            <a:r>
              <a:rPr kumimoji="0" lang="en-US" dirty="0" smtClean="0"/>
              <a:t>27, </a:t>
            </a:r>
            <a:r>
              <a:rPr kumimoji="0" lang="en-US" dirty="0" smtClean="0"/>
              <a:t>2012</a:t>
            </a:r>
          </a:p>
        </p:txBody>
      </p:sp>
      <p:sp>
        <p:nvSpPr>
          <p:cNvPr id="3075" name="Rectangle 3"/>
          <p:cNvSpPr>
            <a:spLocks noGrp="1" noChangeArrowheads="1"/>
          </p:cNvSpPr>
          <p:nvPr>
            <p:ph type="subTitle" idx="1"/>
          </p:nvPr>
        </p:nvSpPr>
        <p:spPr/>
        <p:txBody>
          <a:bodyPr/>
          <a:lstStyle/>
          <a:p>
            <a:pPr eaLnBrk="1" hangingPunct="1"/>
            <a:r>
              <a:rPr kumimoji="0" lang="en-US" smtClean="0"/>
              <a:t>English 11 Agenda</a:t>
            </a:r>
          </a:p>
        </p:txBody>
      </p:sp>
    </p:spTree>
  </p:cSld>
  <p:clrMapOvr>
    <a:masterClrMapping/>
  </p:clrMapOvr>
  <p:transition advTm="15000">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838200"/>
          </a:xfrm>
        </p:spPr>
        <p:txBody>
          <a:bodyPr/>
          <a:lstStyle/>
          <a:p>
            <a:pPr eaLnBrk="1" hangingPunct="1"/>
            <a:r>
              <a:rPr lang="en-US" dirty="0" smtClean="0"/>
              <a:t>September </a:t>
            </a:r>
            <a:r>
              <a:rPr lang="en-US" dirty="0" smtClean="0"/>
              <a:t>27, </a:t>
            </a:r>
            <a:r>
              <a:rPr lang="en-US" dirty="0" smtClean="0"/>
              <a:t>2012</a:t>
            </a:r>
          </a:p>
        </p:txBody>
      </p:sp>
      <p:sp>
        <p:nvSpPr>
          <p:cNvPr id="4099" name="Rectangle 3"/>
          <p:cNvSpPr>
            <a:spLocks noGrp="1" noChangeArrowheads="1"/>
          </p:cNvSpPr>
          <p:nvPr>
            <p:ph idx="1"/>
          </p:nvPr>
        </p:nvSpPr>
        <p:spPr>
          <a:xfrm>
            <a:off x="685800" y="1447800"/>
            <a:ext cx="7772400" cy="4648200"/>
          </a:xfrm>
        </p:spPr>
        <p:txBody>
          <a:bodyPr>
            <a:normAutofit fontScale="92500" lnSpcReduction="10000"/>
          </a:bodyPr>
          <a:lstStyle/>
          <a:p>
            <a:pPr eaLnBrk="1" hangingPunct="1"/>
            <a:r>
              <a:rPr lang="en-US" sz="4000" dirty="0" smtClean="0"/>
              <a:t>Finish Plymouth Plantation</a:t>
            </a:r>
          </a:p>
          <a:p>
            <a:pPr eaLnBrk="1" hangingPunct="1"/>
            <a:r>
              <a:rPr lang="en-US" sz="4000" dirty="0" smtClean="0"/>
              <a:t>Test over </a:t>
            </a:r>
            <a:r>
              <a:rPr lang="en-US" sz="4000" dirty="0" err="1" smtClean="0"/>
              <a:t>Equiano</a:t>
            </a:r>
            <a:r>
              <a:rPr lang="en-US" sz="4000" dirty="0" smtClean="0"/>
              <a:t>, Rowlandson, Plymouth, and Virginia on Monday!</a:t>
            </a:r>
          </a:p>
          <a:p>
            <a:pPr eaLnBrk="1" hangingPunct="1"/>
            <a:r>
              <a:rPr lang="en-US" sz="4000" dirty="0" smtClean="0"/>
              <a:t>Review Vocab for Scarlet Letter </a:t>
            </a:r>
            <a:r>
              <a:rPr lang="en-US" sz="4000" dirty="0" err="1" smtClean="0"/>
              <a:t>ch</a:t>
            </a:r>
            <a:r>
              <a:rPr lang="en-US" sz="4000" dirty="0" smtClean="0"/>
              <a:t> 8-13… TEST TOMORROW</a:t>
            </a:r>
            <a:endParaRPr lang="en-US" sz="4000" dirty="0" smtClean="0"/>
          </a:p>
          <a:p>
            <a:pPr eaLnBrk="1" hangingPunct="1"/>
            <a:r>
              <a:rPr lang="en-US" sz="4000" dirty="0" smtClean="0"/>
              <a:t>Homework:  Read through </a:t>
            </a:r>
            <a:r>
              <a:rPr lang="en-US" sz="4000" dirty="0" err="1" smtClean="0"/>
              <a:t>ch</a:t>
            </a:r>
            <a:r>
              <a:rPr lang="en-US" sz="4000" dirty="0" smtClean="0"/>
              <a:t> 13 for Friday and do study guide and vocab</a:t>
            </a:r>
          </a:p>
        </p:txBody>
      </p:sp>
    </p:spTree>
  </p:cSld>
  <p:clrMapOvr>
    <a:masterClrMapping/>
  </p:clrMapOvr>
  <p:transition advTm="15000">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Objectives</a:t>
            </a:r>
          </a:p>
        </p:txBody>
      </p:sp>
      <p:sp>
        <p:nvSpPr>
          <p:cNvPr id="5123" name="Content Placeholder 2"/>
          <p:cNvSpPr>
            <a:spLocks noGrp="1"/>
          </p:cNvSpPr>
          <p:nvPr>
            <p:ph idx="1"/>
          </p:nvPr>
        </p:nvSpPr>
        <p:spPr>
          <a:xfrm>
            <a:off x="685800" y="1905000"/>
            <a:ext cx="7772400" cy="4724400"/>
          </a:xfrm>
        </p:spPr>
        <p:txBody>
          <a:bodyPr>
            <a:normAutofit fontScale="92500" lnSpcReduction="10000"/>
          </a:bodyPr>
          <a:lstStyle/>
          <a:p>
            <a:pPr eaLnBrk="1" hangingPunct="1"/>
            <a:r>
              <a:rPr lang="en-US" sz="2400" dirty="0" smtClean="0"/>
              <a:t>RI.11-12.9: Analyze seventeenth-century foundational U.S. documents of historical and literary significance for their themes, purposes, and rhetorical features.</a:t>
            </a:r>
          </a:p>
          <a:p>
            <a:pPr eaLnBrk="1" hangingPunct="1"/>
            <a:r>
              <a:rPr lang="en-US" sz="2400" dirty="0" smtClean="0"/>
              <a:t>RI.11-12.2:  Determine two or more central ideas of a text and analyze their development over the course of the text, including how they interact and build on one another to provide a complex analysis; provide an objective summary of the text.</a:t>
            </a:r>
          </a:p>
          <a:p>
            <a:pPr eaLnBrk="1" hangingPunct="1"/>
            <a:r>
              <a:rPr lang="en-US" sz="2400" dirty="0" smtClean="0"/>
              <a:t>SL.11-12.4:  Present information, findings, and supporting evidence, conveying a clear and distinct perspective, such that listeners can follow the line of reasoning, alternative or opposing perspectives are addressed, and the organization, development, substance, and style are appropriate to purpose, audience, and a range of formal and informal tasks.</a:t>
            </a:r>
          </a:p>
        </p:txBody>
      </p:sp>
    </p:spTree>
  </p:cSld>
  <p:clrMapOvr>
    <a:masterClrMapping/>
  </p:clrMapOvr>
  <p:transition advTm="15000">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Did </a:t>
            </a:r>
            <a:r>
              <a:rPr lang="en-US" smtClean="0"/>
              <a:t>You Know?</a:t>
            </a:r>
            <a:endParaRPr lang="en-US" dirty="0" smtClean="0"/>
          </a:p>
        </p:txBody>
      </p:sp>
      <p:sp>
        <p:nvSpPr>
          <p:cNvPr id="4" name="Content Placeholder 3"/>
          <p:cNvSpPr>
            <a:spLocks noGrp="1"/>
          </p:cNvSpPr>
          <p:nvPr>
            <p:ph idx="1"/>
          </p:nvPr>
        </p:nvSpPr>
        <p:spPr/>
        <p:txBody>
          <a:bodyPr/>
          <a:lstStyle/>
          <a:p>
            <a:r>
              <a:rPr lang="en-US" sz="2800" dirty="0"/>
              <a:t>Homecoming is a time to celebrate shared experiences, when alumni from high schools and colleges return to their alma maters from around the world to reconnect with people, places and traditions. More than just a football game, the modern homecoming has evolved into a week of celebrations ranging from tailgate parties and bonfires to formal dances and the coronation of a homecoming court.</a:t>
            </a:r>
            <a:endParaRPr lang="en-US" dirty="0"/>
          </a:p>
        </p:txBody>
      </p:sp>
    </p:spTree>
  </p:cSld>
  <p:clrMapOvr>
    <a:masterClrMapping/>
  </p:clrMapOvr>
  <p:transition advTm="15000">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TotalTime>
  <Words>256</Words>
  <Application>Microsoft Office PowerPoint</Application>
  <PresentationFormat>On-screen Show (4:3)</PresentationFormat>
  <Paragraphs>16</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September 27, 2012</vt:lpstr>
      <vt:lpstr>September 27, 2012</vt:lpstr>
      <vt:lpstr>Objectives</vt:lpstr>
      <vt:lpstr>Did You Know?</vt:lpstr>
    </vt:vector>
  </TitlesOfParts>
  <Company>Tammy Ahearne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19, 2011</dc:title>
  <dc:creator>Tammy Ahearne</dc:creator>
  <cp:lastModifiedBy>Guest</cp:lastModifiedBy>
  <cp:revision>13</cp:revision>
  <dcterms:created xsi:type="dcterms:W3CDTF">2012-09-16T23:41:17Z</dcterms:created>
  <dcterms:modified xsi:type="dcterms:W3CDTF">2012-09-27T18:00:58Z</dcterms:modified>
</cp:coreProperties>
</file>