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5" r:id="rId1"/>
  </p:sldMasterIdLst>
  <p:notesMasterIdLst>
    <p:notesMasterId r:id="rId6"/>
  </p:notesMasterIdLst>
  <p:handoutMasterIdLst>
    <p:handoutMasterId r:id="rId7"/>
  </p:handoutMasterIdLst>
  <p:sldIdLst>
    <p:sldId id="256" r:id="rId2"/>
    <p:sldId id="257" r:id="rId3"/>
    <p:sldId id="259" r:id="rId4"/>
    <p:sldId id="258" r:id="rId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126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126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126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smtClean="0"/>
            </a:lvl1pPr>
          </a:lstStyle>
          <a:p>
            <a:pPr>
              <a:defRPr/>
            </a:pPr>
            <a:fld id="{6DA57274-6FC6-4986-807F-D642410B1992}" type="slidenum">
              <a:rPr lang="en-US"/>
              <a:pPr>
                <a:defRPr/>
              </a:pPr>
              <a:t>‹#›</a:t>
            </a:fld>
            <a:endParaRPr lang="en-US"/>
          </a:p>
        </p:txBody>
      </p:sp>
    </p:spTree>
    <p:extLst>
      <p:ext uri="{BB962C8B-B14F-4D97-AF65-F5344CB8AC3E}">
        <p14:creationId xmlns:p14="http://schemas.microsoft.com/office/powerpoint/2010/main" val="34188922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71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smtClean="0"/>
            </a:lvl1pPr>
          </a:lstStyle>
          <a:p>
            <a:pPr>
              <a:defRPr/>
            </a:pPr>
            <a:fld id="{4DA2993F-9EE3-4439-B9FC-64902E519BB1}" type="slidenum">
              <a:rPr lang="en-US"/>
              <a:pPr>
                <a:defRPr/>
              </a:pPr>
              <a:t>‹#›</a:t>
            </a:fld>
            <a:endParaRPr lang="en-US"/>
          </a:p>
        </p:txBody>
      </p:sp>
    </p:spTree>
    <p:extLst>
      <p:ext uri="{BB962C8B-B14F-4D97-AF65-F5344CB8AC3E}">
        <p14:creationId xmlns:p14="http://schemas.microsoft.com/office/powerpoint/2010/main" val="14723668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45228EAA-D5D0-4F5A-ADF8-9799A7951EE8}" type="slidenum">
              <a:rPr lang="en-US" sz="1200"/>
              <a:pPr/>
              <a:t>1</a:t>
            </a:fld>
            <a:endParaRPr lang="en-US" sz="120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E9CFF6EA-AE79-4A11-9A3C-D981A968FA77}" type="slidenum">
              <a:rPr lang="en-US" sz="1200"/>
              <a:pPr/>
              <a:t>2</a:t>
            </a:fld>
            <a:endParaRPr lang="en-US" sz="120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765220F7-CEBA-4323-B137-B9BA7B388167}" type="slidenum">
              <a:rPr lang="en-US" sz="1200"/>
              <a:pPr/>
              <a:t>4</a:t>
            </a:fld>
            <a:endParaRPr lang="en-US" sz="120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AADBD505-A149-4D15-9B45-83634B28724F}"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transition advTm="15000">
    <p:cove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DFF0F52-A5A1-4A1C-A78C-28048061183A}" type="slidenum">
              <a:rPr lang="en-US" smtClean="0"/>
              <a:pPr>
                <a:defRPr/>
              </a:pPr>
              <a:t>‹#›</a:t>
            </a:fld>
            <a:endParaRPr lang="en-US"/>
          </a:p>
        </p:txBody>
      </p:sp>
    </p:spTree>
  </p:cSld>
  <p:clrMapOvr>
    <a:masterClrMapping/>
  </p:clrMapOvr>
  <p:transition advTm="15000">
    <p:cove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E8539C1-787D-42B4-8E19-CA63E298113F}" type="slidenum">
              <a:rPr lang="en-US" smtClean="0"/>
              <a:pPr>
                <a:defRPr/>
              </a:pPr>
              <a:t>‹#›</a:t>
            </a:fld>
            <a:endParaRPr lang="en-US"/>
          </a:p>
        </p:txBody>
      </p:sp>
    </p:spTree>
  </p:cSld>
  <p:clrMapOvr>
    <a:masterClrMapping/>
  </p:clrMapOvr>
  <p:transition advTm="15000">
    <p:cove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2BA439B-99D3-4077-BDB6-2FCBACAADEA7}" type="slidenum">
              <a:rPr lang="en-US" smtClean="0"/>
              <a:pPr>
                <a:defRPr/>
              </a:pPr>
              <a:t>‹#›</a:t>
            </a:fld>
            <a:endParaRPr lang="en-US"/>
          </a:p>
        </p:txBody>
      </p:sp>
    </p:spTree>
  </p:cSld>
  <p:clrMapOvr>
    <a:masterClrMapping/>
  </p:clrMapOvr>
  <p:transition advTm="15000">
    <p:cove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AD1BCE8-360D-4027-95D1-C1E4E7F3F279}"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transition advTm="15000">
    <p:cove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8D06DBD-3B0F-49C5-B21B-C9E17B9F82F4}" type="slidenum">
              <a:rPr lang="en-US" smtClean="0"/>
              <a:pPr>
                <a:defRPr/>
              </a:pPr>
              <a:t>‹#›</a:t>
            </a:fld>
            <a:endParaRPr lang="en-US"/>
          </a:p>
        </p:txBody>
      </p:sp>
    </p:spTree>
  </p:cSld>
  <p:clrMapOvr>
    <a:masterClrMapping/>
  </p:clrMapOvr>
  <p:transition advTm="15000">
    <p:cove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12A2C59-009A-45CD-B727-89D63DA3D300}" type="slidenum">
              <a:rPr lang="en-US" smtClean="0"/>
              <a:pPr>
                <a:defRPr/>
              </a:pPr>
              <a:t>‹#›</a:t>
            </a:fld>
            <a:endParaRPr lang="en-US"/>
          </a:p>
        </p:txBody>
      </p:sp>
    </p:spTree>
  </p:cSld>
  <p:clrMapOvr>
    <a:masterClrMapping/>
  </p:clrMapOvr>
  <p:transition advTm="15000">
    <p:cove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908F5E5-F283-4DFD-AE3E-4047CE33ABF2}" type="slidenum">
              <a:rPr lang="en-US" smtClean="0"/>
              <a:pPr>
                <a:defRPr/>
              </a:pPr>
              <a:t>‹#›</a:t>
            </a:fld>
            <a:endParaRPr lang="en-US"/>
          </a:p>
        </p:txBody>
      </p:sp>
    </p:spTree>
  </p:cSld>
  <p:clrMapOvr>
    <a:masterClrMapping/>
  </p:clrMapOvr>
  <p:transition advTm="15000">
    <p:cove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B904B9A6-3743-4B98-B2B5-61D95B63D824}" type="slidenum">
              <a:rPr lang="en-US" smtClean="0"/>
              <a:pPr>
                <a:defRPr/>
              </a:pPr>
              <a:t>‹#›</a:t>
            </a:fld>
            <a:endParaRPr lang="en-US"/>
          </a:p>
        </p:txBody>
      </p:sp>
    </p:spTree>
  </p:cSld>
  <p:clrMapOvr>
    <a:masterClrMapping/>
  </p:clrMapOvr>
  <p:transition advTm="15000">
    <p:cove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6666737-7A4A-4F8D-B369-E1F50D718951}" type="slidenum">
              <a:rPr lang="en-US" smtClean="0"/>
              <a:pPr>
                <a:defRPr/>
              </a:pPr>
              <a:t>‹#›</a:t>
            </a:fld>
            <a:endParaRPr lang="en-US"/>
          </a:p>
        </p:txBody>
      </p:sp>
    </p:spTree>
  </p:cSld>
  <p:clrMapOvr>
    <a:masterClrMapping/>
  </p:clrMapOvr>
  <p:transition advTm="15000">
    <p:cove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22F534DE-54AF-4B61-B87E-2F89B9272611}"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advTm="15000">
    <p:cove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2780C74-9C3B-4F35-86D8-EB3243A3FC56}"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advTm="15000">
    <p:cover/>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kumimoji="0" lang="en-US" dirty="0" smtClean="0"/>
              <a:t>September </a:t>
            </a:r>
            <a:r>
              <a:rPr kumimoji="0" lang="en-US" dirty="0" smtClean="0"/>
              <a:t>28, </a:t>
            </a:r>
            <a:r>
              <a:rPr kumimoji="0" lang="en-US" dirty="0" smtClean="0"/>
              <a:t>2012</a:t>
            </a:r>
          </a:p>
        </p:txBody>
      </p:sp>
      <p:sp>
        <p:nvSpPr>
          <p:cNvPr id="3075" name="Rectangle 3"/>
          <p:cNvSpPr>
            <a:spLocks noGrp="1" noChangeArrowheads="1"/>
          </p:cNvSpPr>
          <p:nvPr>
            <p:ph type="subTitle" idx="1"/>
          </p:nvPr>
        </p:nvSpPr>
        <p:spPr/>
        <p:txBody>
          <a:bodyPr/>
          <a:lstStyle/>
          <a:p>
            <a:pPr eaLnBrk="1" hangingPunct="1"/>
            <a:r>
              <a:rPr kumimoji="0" lang="en-US" smtClean="0"/>
              <a:t>English 11 Agenda</a:t>
            </a:r>
          </a:p>
        </p:txBody>
      </p:sp>
    </p:spTree>
  </p:cSld>
  <p:clrMapOvr>
    <a:masterClrMapping/>
  </p:clrMapOvr>
  <p:transition advTm="15000">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609600"/>
            <a:ext cx="7772400" cy="838200"/>
          </a:xfrm>
        </p:spPr>
        <p:txBody>
          <a:bodyPr/>
          <a:lstStyle/>
          <a:p>
            <a:pPr eaLnBrk="1" hangingPunct="1"/>
            <a:r>
              <a:rPr lang="en-US" smtClean="0"/>
              <a:t>September </a:t>
            </a:r>
            <a:r>
              <a:rPr lang="en-US" smtClean="0"/>
              <a:t>28, </a:t>
            </a:r>
            <a:r>
              <a:rPr lang="en-US" dirty="0" smtClean="0"/>
              <a:t>2012</a:t>
            </a:r>
          </a:p>
        </p:txBody>
      </p:sp>
      <p:sp>
        <p:nvSpPr>
          <p:cNvPr id="4099" name="Rectangle 3"/>
          <p:cNvSpPr>
            <a:spLocks noGrp="1" noChangeArrowheads="1"/>
          </p:cNvSpPr>
          <p:nvPr>
            <p:ph idx="1"/>
          </p:nvPr>
        </p:nvSpPr>
        <p:spPr>
          <a:xfrm>
            <a:off x="685800" y="1447800"/>
            <a:ext cx="7772400" cy="4648200"/>
          </a:xfrm>
        </p:spPr>
        <p:txBody>
          <a:bodyPr>
            <a:normAutofit/>
          </a:bodyPr>
          <a:lstStyle/>
          <a:p>
            <a:r>
              <a:rPr lang="en-US" sz="4000" dirty="0"/>
              <a:t>Scarlet Letter </a:t>
            </a:r>
            <a:r>
              <a:rPr lang="en-US" sz="4000" dirty="0" err="1"/>
              <a:t>ch</a:t>
            </a:r>
            <a:r>
              <a:rPr lang="en-US" sz="4000" dirty="0"/>
              <a:t> 8-13… TEST</a:t>
            </a:r>
          </a:p>
          <a:p>
            <a:pPr eaLnBrk="1" hangingPunct="1"/>
            <a:r>
              <a:rPr lang="en-US" sz="4000" dirty="0" smtClean="0"/>
              <a:t>Test </a:t>
            </a:r>
            <a:r>
              <a:rPr lang="en-US" sz="4000" dirty="0" smtClean="0"/>
              <a:t>over </a:t>
            </a:r>
            <a:r>
              <a:rPr lang="en-US" sz="4000" dirty="0" err="1" smtClean="0"/>
              <a:t>Equiano</a:t>
            </a:r>
            <a:r>
              <a:rPr lang="en-US" sz="4000" dirty="0" smtClean="0"/>
              <a:t>, Rowlandson, Plymouth, and Virginia on Monday!</a:t>
            </a:r>
          </a:p>
          <a:p>
            <a:pPr eaLnBrk="1" hangingPunct="1"/>
            <a:r>
              <a:rPr lang="en-US" sz="4000" dirty="0" smtClean="0"/>
              <a:t>Homework</a:t>
            </a:r>
            <a:r>
              <a:rPr lang="en-US" sz="4000" dirty="0" smtClean="0"/>
              <a:t>:  Read through </a:t>
            </a:r>
            <a:r>
              <a:rPr lang="en-US" sz="4000" dirty="0" err="1" smtClean="0"/>
              <a:t>ch</a:t>
            </a:r>
            <a:r>
              <a:rPr lang="en-US" sz="4000" dirty="0" smtClean="0"/>
              <a:t> </a:t>
            </a:r>
            <a:r>
              <a:rPr lang="en-US" sz="4000" dirty="0" smtClean="0"/>
              <a:t>21 for </a:t>
            </a:r>
            <a:r>
              <a:rPr lang="en-US" sz="4000" dirty="0" smtClean="0"/>
              <a:t>Friday and do study </a:t>
            </a:r>
            <a:r>
              <a:rPr lang="en-US" sz="4000" dirty="0" smtClean="0"/>
              <a:t>guide… vocab Monday</a:t>
            </a:r>
            <a:endParaRPr lang="en-US" sz="4000" dirty="0" smtClean="0"/>
          </a:p>
        </p:txBody>
      </p:sp>
    </p:spTree>
  </p:cSld>
  <p:clrMapOvr>
    <a:masterClrMapping/>
  </p:clrMapOvr>
  <p:transition advTm="15000">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Objectives</a:t>
            </a:r>
          </a:p>
        </p:txBody>
      </p:sp>
      <p:sp>
        <p:nvSpPr>
          <p:cNvPr id="5123" name="Content Placeholder 2"/>
          <p:cNvSpPr>
            <a:spLocks noGrp="1"/>
          </p:cNvSpPr>
          <p:nvPr>
            <p:ph idx="1"/>
          </p:nvPr>
        </p:nvSpPr>
        <p:spPr>
          <a:xfrm>
            <a:off x="685800" y="1905000"/>
            <a:ext cx="7772400" cy="4724400"/>
          </a:xfrm>
        </p:spPr>
        <p:txBody>
          <a:bodyPr>
            <a:normAutofit fontScale="92500" lnSpcReduction="10000"/>
          </a:bodyPr>
          <a:lstStyle/>
          <a:p>
            <a:pPr eaLnBrk="1" hangingPunct="1"/>
            <a:r>
              <a:rPr lang="en-US" sz="2400" dirty="0" smtClean="0"/>
              <a:t>RI.11-12.9: Analyze seventeenth-century foundational U.S. documents of historical and literary significance for their themes, purposes, and rhetorical features.</a:t>
            </a:r>
          </a:p>
          <a:p>
            <a:pPr eaLnBrk="1" hangingPunct="1"/>
            <a:r>
              <a:rPr lang="en-US" sz="2400" dirty="0" smtClean="0"/>
              <a:t>RI.11-12.2:  Determine two or more central ideas of a text and analyze their development over the course of the text, including how they interact and build on one another to provide a complex analysis; provide an objective summary of the text.</a:t>
            </a:r>
          </a:p>
          <a:p>
            <a:pPr eaLnBrk="1" hangingPunct="1"/>
            <a:r>
              <a:rPr lang="en-US" sz="2400" dirty="0" smtClean="0"/>
              <a:t>SL.11-12.4:  Present information, findings, and supporting evidence, conveying a clear and distinct perspective, such that listeners can follow the line of reasoning, alternative or opposing perspectives are addressed, and the organization, development, substance, and style are appropriate to purpose, audience, and a range of formal and informal tasks.</a:t>
            </a:r>
          </a:p>
        </p:txBody>
      </p:sp>
    </p:spTree>
  </p:cSld>
  <p:clrMapOvr>
    <a:masterClrMapping/>
  </p:clrMapOvr>
  <p:transition advTm="15000">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smtClean="0"/>
              <a:t>Did </a:t>
            </a:r>
            <a:r>
              <a:rPr lang="en-US" smtClean="0"/>
              <a:t>You Know?</a:t>
            </a:r>
            <a:endParaRPr lang="en-US" dirty="0" smtClean="0"/>
          </a:p>
        </p:txBody>
      </p:sp>
      <p:sp>
        <p:nvSpPr>
          <p:cNvPr id="4" name="Content Placeholder 3"/>
          <p:cNvSpPr>
            <a:spLocks noGrp="1"/>
          </p:cNvSpPr>
          <p:nvPr>
            <p:ph idx="1"/>
          </p:nvPr>
        </p:nvSpPr>
        <p:spPr/>
        <p:txBody>
          <a:bodyPr>
            <a:normAutofit/>
          </a:bodyPr>
          <a:lstStyle/>
          <a:p>
            <a:r>
              <a:rPr lang="en-US" sz="3600" dirty="0"/>
              <a:t>The homecoming court has its origins in the 1930s. Originally chosen based on a composite of the float she was riding and the person herself, later queens and kings were nominated and ultimately chosen based on their qualities as an individual.</a:t>
            </a:r>
            <a:endParaRPr lang="en-US" sz="3200" dirty="0"/>
          </a:p>
        </p:txBody>
      </p:sp>
    </p:spTree>
  </p:cSld>
  <p:clrMapOvr>
    <a:masterClrMapping/>
  </p:clrMapOvr>
  <p:transition advTm="15000">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emplate>
  <TotalTime>430</TotalTime>
  <Words>226</Words>
  <Application>Microsoft Office PowerPoint</Application>
  <PresentationFormat>On-screen Show (4:3)</PresentationFormat>
  <Paragraphs>15</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Flow</vt:lpstr>
      <vt:lpstr>September 28, 2012</vt:lpstr>
      <vt:lpstr>September 28, 2012</vt:lpstr>
      <vt:lpstr>Objectives</vt:lpstr>
      <vt:lpstr>Did You Know?</vt:lpstr>
    </vt:vector>
  </TitlesOfParts>
  <Company>Tammy Ahearne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19, 2011</dc:title>
  <dc:creator>Tammy Ahearne</dc:creator>
  <cp:lastModifiedBy>Guest</cp:lastModifiedBy>
  <cp:revision>16</cp:revision>
  <dcterms:created xsi:type="dcterms:W3CDTF">2012-09-16T23:41:17Z</dcterms:created>
  <dcterms:modified xsi:type="dcterms:W3CDTF">2012-09-28T17:13:38Z</dcterms:modified>
</cp:coreProperties>
</file>