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5" r:id="rId1"/>
  </p:sldMasterIdLst>
  <p:notesMasterIdLst>
    <p:notesMasterId r:id="rId6"/>
  </p:notesMasterIdLst>
  <p:handoutMasterIdLst>
    <p:handoutMasterId r:id="rId7"/>
  </p:handoutMasterIdLst>
  <p:sldIdLst>
    <p:sldId id="256" r:id="rId2"/>
    <p:sldId id="257" r:id="rId3"/>
    <p:sldId id="259" r:id="rId4"/>
    <p:sldId id="258"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08"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12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6DA57274-6FC6-4986-807F-D642410B1992}" type="slidenum">
              <a:rPr lang="en-US"/>
              <a:pPr>
                <a:defRPr/>
              </a:pPr>
              <a:t>‹#›</a:t>
            </a:fld>
            <a:endParaRPr lang="en-US"/>
          </a:p>
        </p:txBody>
      </p:sp>
    </p:spTree>
    <p:extLst>
      <p:ext uri="{BB962C8B-B14F-4D97-AF65-F5344CB8AC3E}">
        <p14:creationId xmlns:p14="http://schemas.microsoft.com/office/powerpoint/2010/main" val="341889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4DA2993F-9EE3-4439-B9FC-64902E519BB1}" type="slidenum">
              <a:rPr lang="en-US"/>
              <a:pPr>
                <a:defRPr/>
              </a:pPr>
              <a:t>‹#›</a:t>
            </a:fld>
            <a:endParaRPr lang="en-US"/>
          </a:p>
        </p:txBody>
      </p:sp>
    </p:spTree>
    <p:extLst>
      <p:ext uri="{BB962C8B-B14F-4D97-AF65-F5344CB8AC3E}">
        <p14:creationId xmlns:p14="http://schemas.microsoft.com/office/powerpoint/2010/main" val="1472366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5228EAA-D5D0-4F5A-ADF8-9799A7951EE8}" type="slidenum">
              <a:rPr lang="en-US" sz="1200"/>
              <a:pPr/>
              <a:t>1</a:t>
            </a:fld>
            <a:endParaRPr lang="en-US"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9CFF6EA-AE79-4A11-9A3C-D981A968FA77}" type="slidenum">
              <a:rPr lang="en-US" sz="1200"/>
              <a:pPr/>
              <a:t>2</a:t>
            </a:fld>
            <a:endParaRPr 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65220F7-CEBA-4323-B137-B9BA7B388167}" type="slidenum">
              <a:rPr lang="en-US" sz="1200"/>
              <a:pPr/>
              <a:t>4</a:t>
            </a:fld>
            <a:endParaRPr lang="en-US"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ADBD505-A149-4D15-9B45-83634B28724F}" type="slidenum">
              <a:rPr lang="en-US" smtClean="0"/>
              <a:pPr>
                <a:defRPr/>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transition advTm="15000">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FF0F52-A5A1-4A1C-A78C-28048061183A}"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8539C1-787D-42B4-8E19-CA63E298113F}"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BA439B-99D3-4077-BDB6-2FCBACAADEA7}" type="slidenum">
              <a:rPr lang="en-US" smtClean="0"/>
              <a:pPr>
                <a:defRPr/>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advTm="15000">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1BCE8-360D-4027-95D1-C1E4E7F3F279}"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8D06DBD-3B0F-49C5-B21B-C9E17B9F82F4}"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2A2C59-009A-45CD-B727-89D63DA3D300}"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08F5E5-F283-4DFD-AE3E-4047CE33ABF2}"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904B9A6-3743-4B98-B2B5-61D95B63D824}"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666737-7A4A-4F8D-B369-E1F50D718951}"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F534DE-54AF-4B61-B87E-2F89B9272611}"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defRPr/>
            </a:pPr>
            <a:fld id="{92780C74-9C3B-4F35-86D8-EB3243A3FC5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advTm="15000">
    <p:cover/>
  </p:transition>
  <p:timing>
    <p:tnLst>
      <p:par>
        <p:cTn id="1" dur="indefinite" restart="never" nodeType="tmRoot"/>
      </p:par>
    </p:tn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iki.answers.com/Q/What_religion_did_the_Puritans_hav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eaLnBrk="1" hangingPunct="1"/>
            <a:r>
              <a:rPr kumimoji="0" lang="en-US" smtClean="0"/>
              <a:t>English 11 Agenda</a:t>
            </a:r>
          </a:p>
        </p:txBody>
      </p:sp>
      <p:sp>
        <p:nvSpPr>
          <p:cNvPr id="3074" name="Rectangle 2"/>
          <p:cNvSpPr>
            <a:spLocks noGrp="1" noChangeArrowheads="1"/>
          </p:cNvSpPr>
          <p:nvPr>
            <p:ph type="ctrTitle"/>
          </p:nvPr>
        </p:nvSpPr>
        <p:spPr/>
        <p:txBody>
          <a:bodyPr/>
          <a:lstStyle/>
          <a:p>
            <a:pPr eaLnBrk="1" hangingPunct="1"/>
            <a:r>
              <a:rPr kumimoji="0" lang="en-US" dirty="0" smtClean="0"/>
              <a:t>OCTOBER </a:t>
            </a:r>
            <a:r>
              <a:rPr kumimoji="0" lang="en-US" dirty="0" smtClean="0"/>
              <a:t>3, </a:t>
            </a:r>
            <a:r>
              <a:rPr kumimoji="0" lang="en-US" dirty="0" smtClean="0"/>
              <a:t>2012</a:t>
            </a:r>
          </a:p>
        </p:txBody>
      </p:sp>
    </p:spTree>
  </p:cSld>
  <p:clrMapOvr>
    <a:masterClrMapping/>
  </p:clrMapOvr>
  <p:transition advTm="15000">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838200"/>
          </a:xfrm>
        </p:spPr>
        <p:txBody>
          <a:bodyPr/>
          <a:lstStyle/>
          <a:p>
            <a:pPr eaLnBrk="1" hangingPunct="1"/>
            <a:r>
              <a:rPr lang="en-US" dirty="0" smtClean="0"/>
              <a:t>October </a:t>
            </a:r>
            <a:r>
              <a:rPr lang="en-US" dirty="0" smtClean="0"/>
              <a:t>3, </a:t>
            </a:r>
            <a:r>
              <a:rPr lang="en-US" dirty="0" smtClean="0"/>
              <a:t>2012</a:t>
            </a:r>
          </a:p>
        </p:txBody>
      </p:sp>
      <p:sp>
        <p:nvSpPr>
          <p:cNvPr id="4099" name="Rectangle 3"/>
          <p:cNvSpPr>
            <a:spLocks noGrp="1" noChangeArrowheads="1"/>
          </p:cNvSpPr>
          <p:nvPr>
            <p:ph sz="quarter" idx="13"/>
          </p:nvPr>
        </p:nvSpPr>
        <p:spPr>
          <a:xfrm>
            <a:off x="685800" y="1447800"/>
            <a:ext cx="7772400" cy="4648200"/>
          </a:xfrm>
        </p:spPr>
        <p:txBody>
          <a:bodyPr>
            <a:normAutofit/>
          </a:bodyPr>
          <a:lstStyle/>
          <a:p>
            <a:r>
              <a:rPr lang="en-US" sz="4000" dirty="0" smtClean="0"/>
              <a:t>Get Book!</a:t>
            </a:r>
          </a:p>
          <a:p>
            <a:r>
              <a:rPr lang="en-US" sz="4000" dirty="0" err="1" smtClean="0"/>
              <a:t>PowerNotes</a:t>
            </a:r>
            <a:r>
              <a:rPr lang="en-US" sz="4000" dirty="0" smtClean="0"/>
              <a:t> and </a:t>
            </a:r>
            <a:r>
              <a:rPr lang="en-US" sz="4000" dirty="0" err="1" smtClean="0"/>
              <a:t>QuickWrite</a:t>
            </a:r>
            <a:r>
              <a:rPr lang="en-US" sz="4000" dirty="0" smtClean="0"/>
              <a:t> </a:t>
            </a:r>
          </a:p>
          <a:p>
            <a:r>
              <a:rPr lang="en-US" sz="4000" dirty="0" smtClean="0"/>
              <a:t>Poetry </a:t>
            </a:r>
            <a:r>
              <a:rPr lang="en-US" sz="4000" dirty="0" smtClean="0"/>
              <a:t>Time!  Anne Bradstreet and Edward Taylor… </a:t>
            </a:r>
            <a:r>
              <a:rPr lang="en-US" sz="4000" dirty="0" smtClean="0">
                <a:sym typeface="Wingdings" pitchFamily="2" charset="2"/>
              </a:rPr>
              <a:t> Worksheets</a:t>
            </a:r>
            <a:endParaRPr lang="en-US" sz="4000" dirty="0" smtClean="0"/>
          </a:p>
          <a:p>
            <a:r>
              <a:rPr lang="en-US" sz="4000" dirty="0" smtClean="0"/>
              <a:t>Homework: Read through </a:t>
            </a:r>
            <a:r>
              <a:rPr lang="en-US" sz="4000" dirty="0" err="1" smtClean="0"/>
              <a:t>Ch</a:t>
            </a:r>
            <a:r>
              <a:rPr lang="en-US" sz="4000" dirty="0" smtClean="0"/>
              <a:t> 21 for Fri.</a:t>
            </a:r>
          </a:p>
        </p:txBody>
      </p:sp>
    </p:spTree>
  </p:cSld>
  <p:clrMapOvr>
    <a:masterClrMapping/>
  </p:clrMapOvr>
  <p:transition advTm="15000">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09600" y="0"/>
            <a:ext cx="7924800" cy="762000"/>
          </a:xfrm>
        </p:spPr>
        <p:txBody>
          <a:bodyPr/>
          <a:lstStyle/>
          <a:p>
            <a:pPr eaLnBrk="1" hangingPunct="1"/>
            <a:r>
              <a:rPr lang="en-US" dirty="0" smtClean="0"/>
              <a:t>Objectives</a:t>
            </a:r>
          </a:p>
        </p:txBody>
      </p:sp>
      <p:sp>
        <p:nvSpPr>
          <p:cNvPr id="5123" name="Content Placeholder 2"/>
          <p:cNvSpPr>
            <a:spLocks noGrp="1"/>
          </p:cNvSpPr>
          <p:nvPr>
            <p:ph sz="quarter" idx="13"/>
          </p:nvPr>
        </p:nvSpPr>
        <p:spPr>
          <a:xfrm>
            <a:off x="381000" y="914400"/>
            <a:ext cx="8534400" cy="5715000"/>
          </a:xfrm>
        </p:spPr>
        <p:txBody>
          <a:bodyPr>
            <a:normAutofit/>
          </a:bodyPr>
          <a:lstStyle/>
          <a:p>
            <a:pPr eaLnBrk="1" hangingPunct="1"/>
            <a:r>
              <a:rPr lang="en-US" sz="2800" dirty="0" smtClean="0"/>
              <a:t>RL.11-12.4: Determine the meaning of words and </a:t>
            </a:r>
            <a:r>
              <a:rPr lang="en-US" sz="2800" dirty="0" smtClean="0"/>
              <a:t>phrases </a:t>
            </a:r>
            <a:r>
              <a:rPr lang="en-US" sz="2800" dirty="0" smtClean="0"/>
              <a:t>as they are used in the text, including figurative meanings; analyze the impact of specific word choices on meaning and tone.</a:t>
            </a:r>
          </a:p>
          <a:p>
            <a:pPr eaLnBrk="1" hangingPunct="1"/>
            <a:r>
              <a:rPr lang="en-US" sz="2800" dirty="0" smtClean="0"/>
              <a:t>RL.11-12.9:  Demonstrate knowledge of how two or more works from the same time period treat similar themes or topics.</a:t>
            </a:r>
          </a:p>
          <a:p>
            <a:pPr eaLnBrk="1" hangingPunct="1"/>
            <a:r>
              <a:rPr lang="en-US" sz="2800" dirty="0" smtClean="0"/>
              <a:t>L.11-12.3a: Apply an understanding of syntax to the study of complex texts.</a:t>
            </a:r>
          </a:p>
          <a:p>
            <a:pPr eaLnBrk="1" hangingPunct="1"/>
            <a:r>
              <a:rPr lang="en-US" sz="2800" dirty="0" smtClean="0"/>
              <a:t>L.11-12.4: Clarify the meaning of unknown words or phrases.</a:t>
            </a:r>
          </a:p>
        </p:txBody>
      </p:sp>
    </p:spTree>
  </p:cSld>
  <p:clrMapOvr>
    <a:masterClrMapping/>
  </p:clrMapOvr>
  <p:transition advTm="15000">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Did You Know?</a:t>
            </a:r>
          </a:p>
        </p:txBody>
      </p:sp>
      <p:sp>
        <p:nvSpPr>
          <p:cNvPr id="4" name="Content Placeholder 3"/>
          <p:cNvSpPr>
            <a:spLocks noGrp="1"/>
          </p:cNvSpPr>
          <p:nvPr>
            <p:ph sz="quarter" idx="13"/>
          </p:nvPr>
        </p:nvSpPr>
        <p:spPr>
          <a:xfrm>
            <a:off x="609600" y="1600200"/>
            <a:ext cx="5410200" cy="4114800"/>
          </a:xfrm>
        </p:spPr>
        <p:txBody>
          <a:bodyPr>
            <a:noAutofit/>
          </a:bodyPr>
          <a:lstStyle/>
          <a:p>
            <a:r>
              <a:rPr lang="en-US" sz="2800" dirty="0"/>
              <a:t>The Puritans were extreme Protestants who believed in a </a:t>
            </a:r>
            <a:r>
              <a:rPr lang="en-US" sz="2800" u="sng" dirty="0">
                <a:hlinkClick r:id="rId3"/>
              </a:rPr>
              <a:t>simple</a:t>
            </a:r>
            <a:r>
              <a:rPr lang="en-US" sz="2800" dirty="0"/>
              <a:t> religion and lifestyle. They dressed plainly and believed you had to work hard if you wanted to go to Heaven when you died. They also believed that Sunday was the most important day of the week, and that on Sundays and the other holy days people should devote themselves to God.</a:t>
            </a:r>
            <a:br>
              <a:rPr lang="en-US" sz="2800" dirty="0"/>
            </a:br>
            <a:endParaRPr lang="en-US" sz="2400" dirty="0"/>
          </a:p>
        </p:txBody>
      </p:sp>
      <p:pic>
        <p:nvPicPr>
          <p:cNvPr id="1026" name="Picture 2" descr="C:\Documents and Settings\Guest\Local Settings\Temporary Internet Files\Content.IE5\7EE78WJP\MC900128541[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15" y="889000"/>
            <a:ext cx="3174985" cy="525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5000">
    <p:cover/>
  </p:transition>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448</TotalTime>
  <Words>133</Words>
  <Application>Microsoft Office PowerPoint</Application>
  <PresentationFormat>On-screen Show (4:3)</PresentationFormat>
  <Paragraphs>17</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Horizon</vt:lpstr>
      <vt:lpstr>OCTOBER 3, 2012</vt:lpstr>
      <vt:lpstr>October 3, 2012</vt:lpstr>
      <vt:lpstr>Objectives</vt:lpstr>
      <vt:lpstr>Did You Know?</vt:lpstr>
    </vt:vector>
  </TitlesOfParts>
  <Company>Tammy Ahearne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19, 2011</dc:title>
  <dc:creator>Tammy Ahearne</dc:creator>
  <cp:lastModifiedBy>Guest</cp:lastModifiedBy>
  <cp:revision>19</cp:revision>
  <dcterms:created xsi:type="dcterms:W3CDTF">2012-09-16T23:41:17Z</dcterms:created>
  <dcterms:modified xsi:type="dcterms:W3CDTF">2012-10-03T12:15:22Z</dcterms:modified>
</cp:coreProperties>
</file>