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5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DA57274-6FC6-4986-807F-D642410B1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92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DA2993F-9EE3-4439-B9FC-64902E519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66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5228EAA-D5D0-4F5A-ADF8-9799A7951EE8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9CFF6EA-AE79-4A11-9A3C-D981A968FA77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65220F7-CEBA-4323-B137-B9BA7B388167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BD505-A149-4D15-9B45-83634B2872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0F52-A5A1-4A1C-A78C-2804806118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539C1-787D-42B4-8E19-CA63E29811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A439B-99D3-4077-BDB6-2FCBACAADE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1BCE8-360D-4027-95D1-C1E4E7F3F2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06DBD-3B0F-49C5-B21B-C9E17B9F8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A2C59-009A-45CD-B727-89D63DA3D3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8F5E5-F283-4DFD-AE3E-4047CE33AB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04B9A6-3743-4B98-B2B5-61D95B63D8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66737-7A4A-4F8D-B369-E1F50D718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534DE-54AF-4B61-B87E-2F89B92726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780C74-9C3B-4F35-86D8-EB3243A3FC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 advTm="15000">
    <p:cover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kumimoji="0" lang="en-US" smtClean="0"/>
              <a:t>English 11 Agenda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kumimoji="0" lang="en-US" dirty="0" smtClean="0"/>
              <a:t>OCTOBER </a:t>
            </a:r>
            <a:r>
              <a:rPr kumimoji="0" lang="en-US" dirty="0" smtClean="0"/>
              <a:t>4, </a:t>
            </a:r>
            <a:r>
              <a:rPr kumimoji="0" lang="en-US" dirty="0" smtClean="0"/>
              <a:t>2012</a:t>
            </a:r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October </a:t>
            </a:r>
            <a:r>
              <a:rPr lang="en-US" dirty="0" smtClean="0"/>
              <a:t>4, </a:t>
            </a:r>
            <a:r>
              <a:rPr lang="en-US" dirty="0" smtClean="0"/>
              <a:t>2012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Get Book!</a:t>
            </a:r>
          </a:p>
          <a:p>
            <a:r>
              <a:rPr lang="en-US" sz="4000" dirty="0" err="1" smtClean="0"/>
              <a:t>PowerNotes</a:t>
            </a:r>
            <a:r>
              <a:rPr lang="en-US" sz="4000" dirty="0" smtClean="0"/>
              <a:t>… Take NOTES</a:t>
            </a:r>
            <a:endParaRPr lang="en-US" sz="4000" dirty="0" smtClean="0"/>
          </a:p>
          <a:p>
            <a:r>
              <a:rPr lang="en-US" sz="4000" dirty="0" smtClean="0"/>
              <a:t>Listen to “Sinners in the Hands of an Angry God”</a:t>
            </a:r>
          </a:p>
          <a:p>
            <a:r>
              <a:rPr lang="en-US" sz="4000" dirty="0" smtClean="0"/>
              <a:t>Art time!!!!</a:t>
            </a:r>
            <a:endParaRPr lang="en-US" sz="4000" dirty="0" smtClean="0"/>
          </a:p>
          <a:p>
            <a:r>
              <a:rPr lang="en-US" sz="4000" dirty="0" smtClean="0"/>
              <a:t>Homework: Read through </a:t>
            </a:r>
            <a:r>
              <a:rPr lang="en-US" sz="4000" dirty="0" err="1" smtClean="0"/>
              <a:t>Ch</a:t>
            </a:r>
            <a:r>
              <a:rPr lang="en-US" sz="4000" dirty="0" smtClean="0"/>
              <a:t> 21 for Fri</a:t>
            </a:r>
            <a:r>
              <a:rPr lang="en-US" sz="4000" dirty="0" smtClean="0"/>
              <a:t>. TEST TOMORROW</a:t>
            </a:r>
            <a:endParaRPr lang="en-US" sz="4000" dirty="0" smtClean="0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914400"/>
            <a:ext cx="8534400" cy="5715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RI.11-12.3: Analyze a complex set of ideas and explain how specific ideas interact and develop over the course of the text.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RI.11-12.6:  Determine an author’s point of view or purpose in a text in which the rhetoric is particularly effective, analyzing how style and content contribute to the power, persuasiveness, and beauty of the text.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L.11-12.3: </a:t>
            </a:r>
            <a:r>
              <a:rPr lang="en-US" sz="2800" dirty="0" smtClean="0"/>
              <a:t>Apply </a:t>
            </a:r>
            <a:r>
              <a:rPr lang="en-US" sz="2800" dirty="0" smtClean="0"/>
              <a:t>knowledge of language to understand how language functions in different contexts and to comprehend more fully when reading.</a:t>
            </a:r>
            <a:endParaRPr lang="en-US" sz="2800" dirty="0" smtClean="0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Did You Know?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5410200" cy="4114800"/>
          </a:xfrm>
        </p:spPr>
        <p:txBody>
          <a:bodyPr>
            <a:noAutofit/>
          </a:bodyPr>
          <a:lstStyle/>
          <a:p>
            <a:r>
              <a:rPr lang="en-US" sz="2800" dirty="0"/>
              <a:t>At an early age, </a:t>
            </a:r>
            <a:r>
              <a:rPr lang="en-US" sz="2800" dirty="0" smtClean="0"/>
              <a:t>Jonathon Edwards </a:t>
            </a:r>
            <a:r>
              <a:rPr lang="en-US" sz="2800" dirty="0"/>
              <a:t>showed signs of great intelligence and spiritual zeal. He entered Yale when he was 13, and although he was fascinated by science, he chose to pursue the ministry instead.</a:t>
            </a:r>
            <a:endParaRPr lang="en-US" sz="2400" dirty="0"/>
          </a:p>
        </p:txBody>
      </p:sp>
      <p:pic>
        <p:nvPicPr>
          <p:cNvPr id="1027" name="Picture 3" descr="C:\Documents and Settings\Guest\Local Settings\Temporary Internet Files\Content.IE5\JO3JROOK\MC90028028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95400"/>
            <a:ext cx="2928363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457</TotalTime>
  <Words>176</Words>
  <Application>Microsoft Office PowerPoint</Application>
  <PresentationFormat>On-screen Show (4:3)</PresentationFormat>
  <Paragraphs>17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OCTOBER 4, 2012</vt:lpstr>
      <vt:lpstr>October 4, 2012</vt:lpstr>
      <vt:lpstr>Objectives</vt:lpstr>
      <vt:lpstr>Did You Know?</vt:lpstr>
    </vt:vector>
  </TitlesOfParts>
  <Company>Tammy Ahearne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19, 2011</dc:title>
  <dc:creator>Tammy Ahearne</dc:creator>
  <cp:lastModifiedBy>Guest</cp:lastModifiedBy>
  <cp:revision>20</cp:revision>
  <dcterms:created xsi:type="dcterms:W3CDTF">2012-09-16T23:41:17Z</dcterms:created>
  <dcterms:modified xsi:type="dcterms:W3CDTF">2012-10-04T12:09:01Z</dcterms:modified>
</cp:coreProperties>
</file>