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F3D388-5F5D-4379-ABED-8AFC714AC8AA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8,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3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12,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Turn in artwork!  (One more day if you need time to fix it up)</a:t>
            </a:r>
          </a:p>
          <a:p>
            <a:r>
              <a:rPr lang="en-US" sz="4400" dirty="0" smtClean="0"/>
              <a:t>Watch the History Channel Video “The Salem Witch Trials” and fill out worksheet as you go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999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SL.11-12.3:  Evaluate a speaker’s point of view, reasoning, and use of evidence and rhetoric, assessing the stance, premises, links among ideas, word choice, point of emphasis, and tone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5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ways to determine if a person was a witch or not included:  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drag a person through water while tied up is considered 'swimming the witch'. If the person floats they are considered to be a witch. If they do not, they aren't a witch but they are usually drowned. 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witch would be unable to repeat the Lord's Prayer correctly since it was thought that she regularly said it backwards. </a:t>
            </a:r>
            <a:endParaRPr lang="en-US" dirty="0" smtClean="0"/>
          </a:p>
          <a:p>
            <a:pPr lvl="1"/>
            <a:r>
              <a:rPr lang="en-US" dirty="0" smtClean="0"/>
              <a:t>A third “teat”… It </a:t>
            </a:r>
            <a:r>
              <a:rPr lang="en-US" dirty="0"/>
              <a:t>was thought that the devil sucked the witches blood through it. </a:t>
            </a:r>
            <a:endParaRPr lang="en-US" dirty="0" smtClean="0"/>
          </a:p>
          <a:p>
            <a:pPr lvl="1"/>
            <a:r>
              <a:rPr lang="en-US" dirty="0" smtClean="0"/>
              <a:t>'Pricking </a:t>
            </a:r>
            <a:r>
              <a:rPr lang="en-US" dirty="0"/>
              <a:t>the witch' is when someone rubs the skin on the face of the accused and then pricks it. If no feeling is displayed the accused is considered a witch.</a:t>
            </a:r>
          </a:p>
          <a:p>
            <a:endParaRPr lang="en-US" dirty="0"/>
          </a:p>
        </p:txBody>
      </p:sp>
      <p:pic>
        <p:nvPicPr>
          <p:cNvPr id="1026" name="Picture 2" descr="C:\Documents and Settings\Guest\Local Settings\Temporary Internet Files\Content.IE5\7ZL7SJGW\MC900116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92"/>
            <a:ext cx="1241755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Guest\Local Settings\Temporary Internet Files\Content.IE5\7EE78WJP\MC900287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52401"/>
            <a:ext cx="82998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85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267</TotalTime>
  <Words>218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October 8, 2012</vt:lpstr>
      <vt:lpstr>October 12,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3</cp:revision>
  <dcterms:created xsi:type="dcterms:W3CDTF">2012-10-08T12:17:55Z</dcterms:created>
  <dcterms:modified xsi:type="dcterms:W3CDTF">2012-10-08T16:45:37Z</dcterms:modified>
</cp:coreProperties>
</file>