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8" d="100"/>
          <a:sy n="38" d="100"/>
        </p:scale>
        <p:origin x="-108" y="-13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57F3D388-5F5D-4379-ABED-8AFC714AC8AA}" type="datetimeFigureOut">
              <a:rPr lang="en-US" smtClean="0"/>
              <a:t>10/9/2012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78E2208B-AB9A-458F-B19A-9020574D61BC}"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3400" advTm="15000">
        <p14:reveal/>
      </p:transition>
    </mc:Choice>
    <mc:Fallback xmlns="">
      <p:transition spd="slow" advTm="1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7F3D388-5F5D-4379-ABED-8AFC714AC8AA}" type="datetimeFigureOut">
              <a:rPr lang="en-US" smtClean="0"/>
              <a:t>10/9/2012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2208B-AB9A-458F-B19A-9020574D61B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advTm="15000">
        <p14:reveal/>
      </p:transition>
    </mc:Choice>
    <mc:Fallback xmlns="">
      <p:transition spd="slow" advTm="1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7F3D388-5F5D-4379-ABED-8AFC714AC8AA}" type="datetimeFigureOut">
              <a:rPr lang="en-US" smtClean="0"/>
              <a:t>10/9/2012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2208B-AB9A-458F-B19A-9020574D61B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advTm="15000">
        <p14:reveal/>
      </p:transition>
    </mc:Choice>
    <mc:Fallback xmlns="">
      <p:transition spd="slow" advTm="1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7F3D388-5F5D-4379-ABED-8AFC714AC8AA}" type="datetimeFigureOut">
              <a:rPr lang="en-US" smtClean="0"/>
              <a:t>10/9/2012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2208B-AB9A-458F-B19A-9020574D61B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advTm="15000">
        <p14:reveal/>
      </p:transition>
    </mc:Choice>
    <mc:Fallback xmlns="">
      <p:transition spd="slow" advTm="1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7F3D388-5F5D-4379-ABED-8AFC714AC8AA}" type="datetimeFigureOut">
              <a:rPr lang="en-US" smtClean="0"/>
              <a:t>10/9/2012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78E2208B-AB9A-458F-B19A-9020574D61BC}"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advTm="15000">
        <p14:reveal/>
      </p:transition>
    </mc:Choice>
    <mc:Fallback xmlns="">
      <p:transition spd="slow" advTm="1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7F3D388-5F5D-4379-ABED-8AFC714AC8AA}" type="datetimeFigureOut">
              <a:rPr lang="en-US" smtClean="0"/>
              <a:t>10/9/2012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2208B-AB9A-458F-B19A-9020574D61B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advTm="15000">
        <p14:reveal/>
      </p:transition>
    </mc:Choice>
    <mc:Fallback xmlns="">
      <p:transition spd="slow" advTm="1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7F3D388-5F5D-4379-ABED-8AFC714AC8AA}" type="datetimeFigureOut">
              <a:rPr lang="en-US" smtClean="0"/>
              <a:t>10/9/2012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2208B-AB9A-458F-B19A-9020574D61B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advTm="15000">
        <p14:reveal/>
      </p:transition>
    </mc:Choice>
    <mc:Fallback xmlns="">
      <p:transition spd="slow" advTm="1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7F3D388-5F5D-4379-ABED-8AFC714AC8AA}" type="datetimeFigureOut">
              <a:rPr lang="en-US" smtClean="0"/>
              <a:t>10/9/2012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2208B-AB9A-458F-B19A-9020574D61B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advTm="15000">
        <p14:reveal/>
      </p:transition>
    </mc:Choice>
    <mc:Fallback xmlns="">
      <p:transition spd="slow" advTm="1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F3D388-5F5D-4379-ABED-8AFC714AC8AA}" type="datetimeFigureOut">
              <a:rPr lang="en-US" smtClean="0"/>
              <a:t>10/9/2012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2208B-AB9A-458F-B19A-9020574D61B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advTm="15000">
        <p14:reveal/>
      </p:transition>
    </mc:Choice>
    <mc:Fallback xmlns="">
      <p:transition spd="slow" advTm="1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7F3D388-5F5D-4379-ABED-8AFC714AC8AA}" type="datetimeFigureOut">
              <a:rPr lang="en-US" smtClean="0"/>
              <a:t>10/9/2012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2208B-AB9A-458F-B19A-9020574D61B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advTm="15000">
        <p14:reveal/>
      </p:transition>
    </mc:Choice>
    <mc:Fallback xmlns="">
      <p:transition spd="slow" advTm="1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7F3D388-5F5D-4379-ABED-8AFC714AC8AA}" type="datetimeFigureOut">
              <a:rPr lang="en-US" smtClean="0"/>
              <a:t>10/9/2012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2208B-AB9A-458F-B19A-9020574D61B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advTm="15000">
        <p14:reveal/>
      </p:transition>
    </mc:Choice>
    <mc:Fallback xmlns="">
      <p:transition spd="slow" advTm="1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7F3D388-5F5D-4379-ABED-8AFC714AC8AA}" type="datetimeFigureOut">
              <a:rPr lang="en-US" smtClean="0"/>
              <a:t>10/9/2012</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8E2208B-AB9A-458F-B19A-9020574D61BC}"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3400" advTm="15000">
        <p14:reveal/>
      </p:transition>
    </mc:Choice>
    <mc:Fallback xmlns="">
      <p:transition spd="slow" advTm="15000">
        <p:fade/>
      </p:transition>
    </mc:Fallback>
  </mc:AlternateConten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October </a:t>
            </a:r>
            <a:r>
              <a:rPr lang="en-US" dirty="0" smtClean="0"/>
              <a:t>9, </a:t>
            </a:r>
            <a:r>
              <a:rPr lang="en-US" dirty="0" smtClean="0"/>
              <a:t>2012</a:t>
            </a:r>
            <a:endParaRPr lang="en-US" dirty="0"/>
          </a:p>
        </p:txBody>
      </p:sp>
      <p:sp>
        <p:nvSpPr>
          <p:cNvPr id="3" name="Subtitle 2"/>
          <p:cNvSpPr>
            <a:spLocks noGrp="1"/>
          </p:cNvSpPr>
          <p:nvPr>
            <p:ph type="subTitle" idx="1"/>
          </p:nvPr>
        </p:nvSpPr>
        <p:spPr/>
        <p:txBody>
          <a:bodyPr/>
          <a:lstStyle/>
          <a:p>
            <a:r>
              <a:rPr lang="en-US" dirty="0" smtClean="0"/>
              <a:t>English 11</a:t>
            </a:r>
            <a:endParaRPr lang="en-US" dirty="0"/>
          </a:p>
        </p:txBody>
      </p:sp>
    </p:spTree>
    <p:extLst>
      <p:ext uri="{BB962C8B-B14F-4D97-AF65-F5344CB8AC3E}">
        <p14:creationId xmlns:p14="http://schemas.microsoft.com/office/powerpoint/2010/main" val="4294738780"/>
      </p:ext>
    </p:extLst>
  </p:cSld>
  <p:clrMapOvr>
    <a:masterClrMapping/>
  </p:clrMapOvr>
  <mc:AlternateContent xmlns:mc="http://schemas.openxmlformats.org/markup-compatibility/2006" xmlns:p14="http://schemas.microsoft.com/office/powerpoint/2010/main">
    <mc:Choice Requires="p14">
      <p:transition spd="slow" p14:dur="3400" advTm="15000">
        <p14:reveal/>
      </p:transition>
    </mc:Choice>
    <mc:Fallback xmlns="">
      <p:transition spd="slow" advTm="15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October </a:t>
            </a:r>
            <a:r>
              <a:rPr lang="en-US" dirty="0" smtClean="0"/>
              <a:t>9, </a:t>
            </a:r>
            <a:r>
              <a:rPr lang="en-US" dirty="0" smtClean="0"/>
              <a:t>2012</a:t>
            </a:r>
            <a:endParaRPr lang="en-US" dirty="0"/>
          </a:p>
        </p:txBody>
      </p:sp>
      <p:sp>
        <p:nvSpPr>
          <p:cNvPr id="3" name="Content Placeholder 2"/>
          <p:cNvSpPr>
            <a:spLocks noGrp="1"/>
          </p:cNvSpPr>
          <p:nvPr>
            <p:ph idx="1"/>
          </p:nvPr>
        </p:nvSpPr>
        <p:spPr/>
        <p:txBody>
          <a:bodyPr>
            <a:noAutofit/>
          </a:bodyPr>
          <a:lstStyle/>
          <a:p>
            <a:r>
              <a:rPr lang="en-US" sz="4000" dirty="0"/>
              <a:t>Go over previous Scarlet Letter tests and housekeeping!  </a:t>
            </a:r>
          </a:p>
          <a:p>
            <a:r>
              <a:rPr lang="en-US" sz="4000" dirty="0" smtClean="0"/>
              <a:t>Discuss </a:t>
            </a:r>
            <a:r>
              <a:rPr lang="en-US" sz="4000" dirty="0" smtClean="0"/>
              <a:t>the History Channel Video “The Salem Witch Trials” and fill out worksheet as you </a:t>
            </a:r>
            <a:r>
              <a:rPr lang="en-US" sz="4000" dirty="0" smtClean="0"/>
              <a:t>go</a:t>
            </a:r>
          </a:p>
          <a:p>
            <a:r>
              <a:rPr lang="en-US" sz="4000" dirty="0" smtClean="0"/>
              <a:t>Tests to make up?  Silent Reading time? Etc.</a:t>
            </a:r>
            <a:endParaRPr lang="en-US" sz="4000" dirty="0"/>
          </a:p>
        </p:txBody>
      </p:sp>
    </p:spTree>
    <p:extLst>
      <p:ext uri="{BB962C8B-B14F-4D97-AF65-F5344CB8AC3E}">
        <p14:creationId xmlns:p14="http://schemas.microsoft.com/office/powerpoint/2010/main" val="249991914"/>
      </p:ext>
    </p:extLst>
  </p:cSld>
  <p:clrMapOvr>
    <a:masterClrMapping/>
  </p:clrMapOvr>
  <mc:AlternateContent xmlns:mc="http://schemas.openxmlformats.org/markup-compatibility/2006" xmlns:p14="http://schemas.microsoft.com/office/powerpoint/2010/main">
    <mc:Choice Requires="p14">
      <p:transition spd="slow" p14:dur="3400" advTm="15000">
        <p14:reveal/>
      </p:transition>
    </mc:Choice>
    <mc:Fallback xmlns="">
      <p:transition spd="slow" advTm="15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sz="4000" dirty="0"/>
              <a:t>SL.11-12.3:  Evaluate a speaker’s point of view, reasoning, and use of evidence and rhetoric, assessing the stance, premises, links among ideas, word choice, point of emphasis, and tone used.</a:t>
            </a:r>
          </a:p>
          <a:p>
            <a:endParaRPr lang="en-US" dirty="0"/>
          </a:p>
        </p:txBody>
      </p:sp>
    </p:spTree>
    <p:extLst>
      <p:ext uri="{BB962C8B-B14F-4D97-AF65-F5344CB8AC3E}">
        <p14:creationId xmlns:p14="http://schemas.microsoft.com/office/powerpoint/2010/main" val="2694854267"/>
      </p:ext>
    </p:extLst>
  </p:cSld>
  <p:clrMapOvr>
    <a:masterClrMapping/>
  </p:clrMapOvr>
  <mc:AlternateContent xmlns:mc="http://schemas.openxmlformats.org/markup-compatibility/2006" xmlns:p14="http://schemas.microsoft.com/office/powerpoint/2010/main">
    <mc:Choice Requires="p14">
      <p:transition spd="slow" p14:dur="3400" advTm="15000">
        <p14:reveal/>
      </p:transition>
    </mc:Choice>
    <mc:Fallback xmlns="">
      <p:transition spd="slow" advTm="15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 you know?</a:t>
            </a:r>
            <a:endParaRPr lang="en-US" dirty="0"/>
          </a:p>
        </p:txBody>
      </p:sp>
      <p:sp>
        <p:nvSpPr>
          <p:cNvPr id="3" name="Content Placeholder 2"/>
          <p:cNvSpPr>
            <a:spLocks noGrp="1"/>
          </p:cNvSpPr>
          <p:nvPr>
            <p:ph idx="1"/>
          </p:nvPr>
        </p:nvSpPr>
        <p:spPr>
          <a:xfrm>
            <a:off x="0" y="1600200"/>
            <a:ext cx="5257800" cy="5029200"/>
          </a:xfrm>
        </p:spPr>
        <p:txBody>
          <a:bodyPr>
            <a:normAutofit lnSpcReduction="10000"/>
          </a:bodyPr>
          <a:lstStyle/>
          <a:p>
            <a:r>
              <a:rPr lang="en-US" dirty="0"/>
              <a:t> Ergot fungus grows on rye wheat. It is unaffected by freezing temperatures and is passed into the body through bread made from the wheat or milk from cows that eat the wheat. It causes damage to the central nervous system. It is more or less severe depending on the consumption.</a:t>
            </a:r>
            <a:br>
              <a:rPr lang="en-US" dirty="0"/>
            </a:br>
            <a:endParaRPr lang="en-US" dirty="0"/>
          </a:p>
          <a:p>
            <a:endParaRPr lang="en-US" dirty="0"/>
          </a:p>
        </p:txBody>
      </p:sp>
      <p:pic>
        <p:nvPicPr>
          <p:cNvPr id="1026" name="Picture 2" descr="C:\Documents and Settings\Guest\Local Settings\Temporary Internet Files\Content.IE5\7ZL7SJGW\MC90011602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7600" y="1292"/>
            <a:ext cx="1241755" cy="181234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Documents and Settings\Guest\Local Settings\Temporary Internet Files\Content.IE5\7EE78WJP\MC90028739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1" y="152401"/>
            <a:ext cx="82998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Documents and Settings\Guest\Local Settings\Temporary Internet Files\Content.IE5\JO3JROOK\MP900444456[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2362200"/>
            <a:ext cx="3662362" cy="2437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851200"/>
      </p:ext>
    </p:extLst>
  </p:cSld>
  <p:clrMapOvr>
    <a:masterClrMapping/>
  </p:clrMapOvr>
  <mc:AlternateContent xmlns:mc="http://schemas.openxmlformats.org/markup-compatibility/2006" xmlns:p14="http://schemas.microsoft.com/office/powerpoint/2010/main">
    <mc:Choice Requires="p14">
      <p:transition spd="slow" p14:dur="3400" advTm="15000">
        <p14:reveal/>
      </p:transition>
    </mc:Choice>
    <mc:Fallback xmlns="">
      <p:transition spd="slow" advTm="15000">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302</TotalTime>
  <Words>92</Words>
  <Application>Microsoft Office PowerPoint</Application>
  <PresentationFormat>On-screen Show (4:3)</PresentationFormat>
  <Paragraphs>10</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Apex</vt:lpstr>
      <vt:lpstr>October 9, 2012</vt:lpstr>
      <vt:lpstr>October 9, 2012</vt:lpstr>
      <vt:lpstr>Objectives</vt:lpstr>
      <vt:lpstr>Did you know?</vt:lpstr>
    </vt:vector>
  </TitlesOfParts>
  <Company>West Branch Rose City Area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October 8, 2012</dc:title>
  <dc:creator>Guest</dc:creator>
  <cp:lastModifiedBy>Guest</cp:lastModifiedBy>
  <cp:revision>6</cp:revision>
  <dcterms:created xsi:type="dcterms:W3CDTF">2012-10-08T12:17:55Z</dcterms:created>
  <dcterms:modified xsi:type="dcterms:W3CDTF">2012-10-09T12:28:32Z</dcterms:modified>
</cp:coreProperties>
</file>