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7F3D388-5F5D-4379-ABED-8AFC714AC8AA}" type="datetimeFigureOut">
              <a:rPr lang="en-US" smtClean="0"/>
              <a:t>10/10/2012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8E2208B-AB9A-458F-B19A-9020574D61B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3D388-5F5D-4379-ABED-8AFC714AC8AA}"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3D388-5F5D-4379-ABED-8AFC714AC8AA}"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3D388-5F5D-4379-ABED-8AFC714AC8AA}"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F3D388-5F5D-4379-ABED-8AFC714AC8AA}"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8E2208B-AB9A-458F-B19A-9020574D61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F3D388-5F5D-4379-ABED-8AFC714AC8AA}"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F3D388-5F5D-4379-ABED-8AFC714AC8AA}" type="datetimeFigureOut">
              <a:rPr lang="en-US" smtClean="0"/>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F3D388-5F5D-4379-ABED-8AFC714AC8AA}" type="datetimeFigureOut">
              <a:rPr lang="en-US" smtClean="0"/>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3D388-5F5D-4379-ABED-8AFC714AC8AA}" type="datetimeFigureOut">
              <a:rPr lang="en-US" smtClean="0"/>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F3D388-5F5D-4379-ABED-8AFC714AC8AA}"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F3D388-5F5D-4379-ABED-8AFC714AC8AA}"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E2208B-AB9A-458F-B19A-9020574D61B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F3D388-5F5D-4379-ABED-8AFC714AC8AA}" type="datetimeFigureOut">
              <a:rPr lang="en-US" smtClean="0"/>
              <a:t>10/10/2012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8E2208B-AB9A-458F-B19A-9020574D61B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youtu.be/cXtKwXb91z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October </a:t>
            </a:r>
            <a:r>
              <a:rPr lang="en-US" dirty="0" smtClean="0"/>
              <a:t>10, </a:t>
            </a:r>
            <a:r>
              <a:rPr lang="en-US" dirty="0" smtClean="0"/>
              <a:t>2012</a:t>
            </a:r>
            <a:endParaRPr lang="en-US" dirty="0"/>
          </a:p>
        </p:txBody>
      </p:sp>
      <p:sp>
        <p:nvSpPr>
          <p:cNvPr id="3" name="Subtitle 2"/>
          <p:cNvSpPr>
            <a:spLocks noGrp="1"/>
          </p:cNvSpPr>
          <p:nvPr>
            <p:ph type="subTitle" idx="1"/>
          </p:nvPr>
        </p:nvSpPr>
        <p:spPr/>
        <p:txBody>
          <a:bodyPr/>
          <a:lstStyle/>
          <a:p>
            <a:r>
              <a:rPr lang="en-US" dirty="0" smtClean="0"/>
              <a:t>English 11</a:t>
            </a:r>
            <a:endParaRPr lang="en-US" dirty="0"/>
          </a:p>
        </p:txBody>
      </p:sp>
    </p:spTree>
    <p:extLst>
      <p:ext uri="{BB962C8B-B14F-4D97-AF65-F5344CB8AC3E}">
        <p14:creationId xmlns:p14="http://schemas.microsoft.com/office/powerpoint/2010/main" val="429473878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October </a:t>
            </a:r>
            <a:r>
              <a:rPr lang="en-US" dirty="0" smtClean="0"/>
              <a:t>10, </a:t>
            </a:r>
            <a:r>
              <a:rPr lang="en-US" dirty="0" smtClean="0"/>
              <a:t>2012</a:t>
            </a:r>
            <a:endParaRPr lang="en-US" dirty="0"/>
          </a:p>
        </p:txBody>
      </p:sp>
      <p:sp>
        <p:nvSpPr>
          <p:cNvPr id="3" name="Content Placeholder 2"/>
          <p:cNvSpPr>
            <a:spLocks noGrp="1"/>
          </p:cNvSpPr>
          <p:nvPr>
            <p:ph idx="1"/>
          </p:nvPr>
        </p:nvSpPr>
        <p:spPr/>
        <p:txBody>
          <a:bodyPr>
            <a:noAutofit/>
          </a:bodyPr>
          <a:lstStyle/>
          <a:p>
            <a:r>
              <a:rPr lang="en-US" sz="3600" dirty="0" smtClean="0"/>
              <a:t>Get Book! And Paper!</a:t>
            </a:r>
          </a:p>
          <a:p>
            <a:r>
              <a:rPr lang="en-US" sz="3600" dirty="0" err="1" smtClean="0"/>
              <a:t>PowerNotes</a:t>
            </a:r>
            <a:r>
              <a:rPr lang="en-US" sz="3600" dirty="0" smtClean="0"/>
              <a:t> over “The Crucible and McCarthyism”</a:t>
            </a:r>
          </a:p>
          <a:p>
            <a:r>
              <a:rPr lang="en-US" sz="3600" dirty="0" smtClean="0"/>
              <a:t>McCarthyism </a:t>
            </a:r>
            <a:r>
              <a:rPr lang="en-US" sz="3600" dirty="0" smtClean="0">
                <a:hlinkClick r:id="rId2"/>
              </a:rPr>
              <a:t>YouTube video</a:t>
            </a:r>
            <a:endParaRPr lang="en-US" sz="3600" dirty="0"/>
          </a:p>
          <a:p>
            <a:r>
              <a:rPr lang="en-US" sz="3600" dirty="0" smtClean="0"/>
              <a:t>Homework:  FINISH SCARLET LETTER!!!!</a:t>
            </a:r>
            <a:endParaRPr lang="en-US" sz="3600" dirty="0" smtClean="0"/>
          </a:p>
        </p:txBody>
      </p:sp>
    </p:spTree>
    <p:extLst>
      <p:ext uri="{BB962C8B-B14F-4D97-AF65-F5344CB8AC3E}">
        <p14:creationId xmlns:p14="http://schemas.microsoft.com/office/powerpoint/2010/main" val="249991914"/>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sz="4000" dirty="0" smtClean="0"/>
              <a:t>RI.11-12.1: Cite textual evidence to support analysis of what the text says explicitly.</a:t>
            </a:r>
          </a:p>
          <a:p>
            <a:r>
              <a:rPr lang="en-US" sz="4000" dirty="0" smtClean="0"/>
              <a:t>RI.11-12.6: Determine an author’s point of view or purpose in a text which the rhetoric is particularly effective analyzing how style and content contribute to the power, persuasiveness, or beauty of the text.</a:t>
            </a:r>
          </a:p>
          <a:p>
            <a:r>
              <a:rPr lang="en-US" sz="4000" dirty="0" smtClean="0"/>
              <a:t>RI.11-12.7:  Integrate and evaluate multiple sources of information presented in different media or formats as well as in words.</a:t>
            </a:r>
            <a:endParaRPr lang="en-US" sz="4000" dirty="0"/>
          </a:p>
          <a:p>
            <a:endParaRPr lang="en-US" dirty="0"/>
          </a:p>
        </p:txBody>
      </p:sp>
    </p:spTree>
    <p:extLst>
      <p:ext uri="{BB962C8B-B14F-4D97-AF65-F5344CB8AC3E}">
        <p14:creationId xmlns:p14="http://schemas.microsoft.com/office/powerpoint/2010/main" val="2694854267"/>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0" y="1600200"/>
            <a:ext cx="5257800" cy="5029200"/>
          </a:xfrm>
        </p:spPr>
        <p:txBody>
          <a:bodyPr>
            <a:normAutofit/>
          </a:bodyPr>
          <a:lstStyle/>
          <a:p>
            <a:r>
              <a:rPr lang="en-US" dirty="0"/>
              <a:t>The theory was that you would see your true love's face after dropping the egg white into warm water. Betty Parris thought she saw her coffin. She became hysterical upon seeing this causing the community great concern that the devil was afoot.</a:t>
            </a:r>
          </a:p>
          <a:p>
            <a:endParaRPr lang="en-US" dirty="0"/>
          </a:p>
        </p:txBody>
      </p:sp>
      <p:pic>
        <p:nvPicPr>
          <p:cNvPr id="1026" name="Picture 2" descr="C:\Documents and Settings\Guest\Local Settings\Temporary Internet Files\Content.IE5\7ZL7SJGW\MC90011602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292"/>
            <a:ext cx="1241755" cy="181234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Guest\Local Settings\Temporary Internet Files\Content.IE5\7EE78WJP\MC9002873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1" y="152401"/>
            <a:ext cx="82998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Documents and Settings\Guest\Local Settings\Temporary Internet Files\Content.IE5\7EE78WJP\MC90023155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209800"/>
            <a:ext cx="3411648" cy="2631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85120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321</TotalTime>
  <Words>156</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October 10, 2012</vt:lpstr>
      <vt:lpstr>October 10, 2012</vt:lpstr>
      <vt:lpstr>Objectives</vt:lpstr>
      <vt:lpstr>Did you know?</vt:lpstr>
    </vt:vector>
  </TitlesOfParts>
  <Company>West Branch Rose City Area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8, 2012</dc:title>
  <dc:creator>Guest</dc:creator>
  <cp:lastModifiedBy>Guest</cp:lastModifiedBy>
  <cp:revision>9</cp:revision>
  <dcterms:created xsi:type="dcterms:W3CDTF">2012-10-08T12:17:55Z</dcterms:created>
  <dcterms:modified xsi:type="dcterms:W3CDTF">2012-10-10T12:04:19Z</dcterms:modified>
</cp:coreProperties>
</file>