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D388-5F5D-4379-ABED-8AFC714AC8AA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7F3D388-5F5D-4379-ABED-8AFC714AC8AA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8E2208B-AB9A-458F-B19A-9020574D61B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October </a:t>
            </a:r>
            <a:r>
              <a:rPr lang="en-US" dirty="0" smtClean="0"/>
              <a:t>11,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73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 </a:t>
            </a:r>
            <a:r>
              <a:rPr lang="en-US" dirty="0" smtClean="0"/>
              <a:t>11,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Get Book! And Paper!</a:t>
            </a:r>
          </a:p>
          <a:p>
            <a:r>
              <a:rPr lang="en-US" sz="3600" dirty="0" smtClean="0"/>
              <a:t>Reading for Information:  Close and Critical Reading Skill:  Read “The Crucible and McCarthyism”</a:t>
            </a:r>
          </a:p>
          <a:p>
            <a:pPr lvl="1"/>
            <a:r>
              <a:rPr lang="en-US" sz="3200" dirty="0" smtClean="0"/>
              <a:t>As you read, stop and answer the questions in the margin completely and thoroughly… complete sentences!</a:t>
            </a:r>
          </a:p>
          <a:p>
            <a:r>
              <a:rPr lang="en-US" sz="3600" dirty="0" smtClean="0"/>
              <a:t>Homework:  FINISH SCARLET LETTER!!!!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49991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 smtClean="0"/>
              <a:t>RI.11-12.1: Cite textual evidence to support analysis of what the text says explicitly.</a:t>
            </a:r>
          </a:p>
          <a:p>
            <a:r>
              <a:rPr lang="en-US" sz="4000" dirty="0" smtClean="0"/>
              <a:t>RI.11-12.6: Determine an author’s point of view or purpose in a text which the rhetoric is particularly effective analyzing how style and content contribute to the power, persuasiveness, or beauty of the text.</a:t>
            </a:r>
          </a:p>
          <a:p>
            <a:r>
              <a:rPr lang="en-US" sz="4000" dirty="0" smtClean="0"/>
              <a:t>RI.11-12.7:  Integrate and evaluate multiple sources of information presented in different media or formats as well as in words.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854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991" y="1512377"/>
            <a:ext cx="7292486" cy="5029200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A major factor contributing to the mass hysteria that lead to “witch-hunts” and hangings was the deep rooted Salem rivalry between the village folk of the west part of town and the village folk of the east side of town – westerners were farmers and the easterners were businessmen/store owners</a:t>
            </a:r>
          </a:p>
          <a:p>
            <a:endParaRPr lang="en-US" dirty="0"/>
          </a:p>
        </p:txBody>
      </p:sp>
      <p:pic>
        <p:nvPicPr>
          <p:cNvPr id="1026" name="Picture 2" descr="C:\Documents and Settings\Guest\Local Settings\Temporary Internet Files\Content.IE5\7ZL7SJGW\MC9001160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292"/>
            <a:ext cx="1241755" cy="1812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Guest\Local Settings\Temporary Internet Files\Content.IE5\7EE78WJP\MC90028739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152401"/>
            <a:ext cx="82998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85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324</TotalTime>
  <Words>188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October 11, 2012</vt:lpstr>
      <vt:lpstr>October 11, 2012</vt:lpstr>
      <vt:lpstr>Objectives</vt:lpstr>
      <vt:lpstr>Did you know?</vt:lpstr>
    </vt:vector>
  </TitlesOfParts>
  <Company>West Branch Rose City Area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8, 2012</dc:title>
  <dc:creator>Guest</dc:creator>
  <cp:lastModifiedBy>Guest</cp:lastModifiedBy>
  <cp:revision>10</cp:revision>
  <dcterms:created xsi:type="dcterms:W3CDTF">2012-10-08T12:17:55Z</dcterms:created>
  <dcterms:modified xsi:type="dcterms:W3CDTF">2012-10-10T12:07:47Z</dcterms:modified>
</cp:coreProperties>
</file>