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12,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Final roundtable discussion over The Scarlet Letter.  Test on Monday</a:t>
            </a:r>
            <a:r>
              <a:rPr lang="en-US" sz="3600" dirty="0" smtClean="0"/>
              <a:t>!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999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SL:11-12.1: Prepare for and participate effectively in a range of conversations and collaborations with diverse partner, building on each other’s ideas and expressing their own clearly and persuasively.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5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1" y="1512377"/>
            <a:ext cx="7292486" cy="5029200"/>
          </a:xfrm>
        </p:spPr>
        <p:txBody>
          <a:bodyPr>
            <a:normAutofit/>
          </a:bodyPr>
          <a:lstStyle/>
          <a:p>
            <a:pPr fontAlgn="base"/>
            <a:r>
              <a:rPr lang="en-US"/>
              <a:t>300 years after the horrible events consumed a community with fear and hate the Governor of Massachusetts (Jane Swift) issued a proclamation that all the accused were innocent of any wrong doing or “witchcraft” that was harmful to others…..10/31/1992.</a:t>
            </a:r>
            <a:endParaRPr lang="en-US" dirty="0"/>
          </a:p>
        </p:txBody>
      </p:sp>
      <p:pic>
        <p:nvPicPr>
          <p:cNvPr id="1026" name="Picture 2" descr="C:\Documents and Settings\Guest\Local Settings\Temporary Internet Files\Content.IE5\7ZL7SJGW\MC9001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92"/>
            <a:ext cx="124175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uest\Local Settings\Temporary Internet Files\Content.IE5\7EE78WJP\MC900287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52401"/>
            <a:ext cx="829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329</TotalTime>
  <Words>104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October 12, 2012</vt:lpstr>
      <vt:lpstr>October 12,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11</cp:revision>
  <dcterms:created xsi:type="dcterms:W3CDTF">2012-10-08T12:17:55Z</dcterms:created>
  <dcterms:modified xsi:type="dcterms:W3CDTF">2012-10-10T12:12:18Z</dcterms:modified>
</cp:coreProperties>
</file>