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Essay and Vocab Test over </a:t>
            </a:r>
            <a:r>
              <a:rPr lang="en-US" sz="4800" i="1" dirty="0" smtClean="0"/>
              <a:t>The Scarlet Letter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15,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W.11-12.2: Write informative/explanatory texts to examine and convey ideas and information clearly and actively through effective selection, organization, and analysis of content.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1" y="2285999"/>
            <a:ext cx="7292486" cy="4255577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The word “witch” comes from the Old English </a:t>
            </a:r>
            <a:r>
              <a:rPr lang="en-US" i="1" dirty="0" err="1"/>
              <a:t>wicce</a:t>
            </a:r>
            <a:r>
              <a:rPr lang="en-US" dirty="0"/>
              <a:t>, meaning “wise woman.” In </a:t>
            </a:r>
            <a:r>
              <a:rPr lang="en-US" dirty="0" err="1"/>
              <a:t>fact,</a:t>
            </a:r>
            <a:r>
              <a:rPr lang="en-US" i="1" dirty="0" err="1"/>
              <a:t>wiccan</a:t>
            </a:r>
            <a:r>
              <a:rPr lang="en-US" i="1" dirty="0"/>
              <a:t> </a:t>
            </a:r>
            <a:r>
              <a:rPr lang="en-US" dirty="0"/>
              <a:t>were highly respected people at one time. According to popular belief, witches held one of their two main meetings, or </a:t>
            </a:r>
            <a:r>
              <a:rPr lang="en-US" i="1" dirty="0" err="1"/>
              <a:t>sabbats</a:t>
            </a:r>
            <a:r>
              <a:rPr lang="en-US" dirty="0"/>
              <a:t>, on Halloween night.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92"/>
            <a:ext cx="124175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uest\Local Settings\Temporary Internet Files\Content.IE5\7EE78WJP\MC900287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52401"/>
            <a:ext cx="829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5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336</TotalTime>
  <Words>59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October 15, 2012</vt:lpstr>
      <vt:lpstr>October 15,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12</cp:revision>
  <dcterms:created xsi:type="dcterms:W3CDTF">2012-10-08T12:17:55Z</dcterms:created>
  <dcterms:modified xsi:type="dcterms:W3CDTF">2012-10-15T11:32:14Z</dcterms:modified>
</cp:coreProperties>
</file>