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F3D388-5F5D-4379-ABED-8AFC714AC8AA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7F3D388-5F5D-4379-ABED-8AFC714AC8AA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16,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738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Get book (circle desks)</a:t>
            </a:r>
          </a:p>
          <a:p>
            <a:r>
              <a:rPr lang="en-US" sz="4400" dirty="0" smtClean="0"/>
              <a:t>Roundtable discussion on </a:t>
            </a:r>
            <a:r>
              <a:rPr lang="en-US" sz="4400" i="1" dirty="0" smtClean="0"/>
              <a:t>Scarlet Letter</a:t>
            </a:r>
            <a:r>
              <a:rPr lang="en-US" sz="4400" dirty="0" smtClean="0"/>
              <a:t> Turn in book </a:t>
            </a:r>
            <a:r>
              <a:rPr lang="en-US" sz="4400" dirty="0" smtClean="0">
                <a:sym typeface="Wingdings" pitchFamily="2" charset="2"/>
              </a:rPr>
              <a:t></a:t>
            </a:r>
            <a:endParaRPr lang="en-US" sz="4400" i="1" dirty="0" smtClean="0"/>
          </a:p>
          <a:p>
            <a:r>
              <a:rPr lang="en-US" sz="4400" dirty="0" smtClean="0"/>
              <a:t>Assign parts for </a:t>
            </a:r>
            <a:r>
              <a:rPr lang="en-US" sz="4400" i="1" dirty="0" smtClean="0"/>
              <a:t>The Crucible</a:t>
            </a:r>
            <a:endParaRPr lang="en-US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16, </a:t>
            </a:r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91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SL.11-12.1: Prepare for and participate effectively in a range of conversations and collaborations with diverse partners, building on others’ ideas and expressing their own clearly and persuasively.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854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991" y="2285999"/>
            <a:ext cx="7292486" cy="4255577"/>
          </a:xfrm>
        </p:spPr>
        <p:txBody>
          <a:bodyPr>
            <a:normAutofit/>
          </a:bodyPr>
          <a:lstStyle/>
          <a:p>
            <a:pPr fontAlgn="base"/>
            <a:r>
              <a:rPr lang="en-US" sz="4000" dirty="0"/>
              <a:t>Orange and black are Halloween colors because orange is associated with the Fall harvest and black is associated with darkness and death.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pic>
        <p:nvPicPr>
          <p:cNvPr id="1026" name="Picture 2" descr="C:\Documents and Settings\Guest\Local Settings\Temporary Internet Files\Content.IE5\7ZL7SJGW\MC9001160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292"/>
            <a:ext cx="1241755" cy="181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Guest\Local Settings\Temporary Internet Files\Content.IE5\7EE78WJP\MC9002873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52401"/>
            <a:ext cx="82998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851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654</TotalTime>
  <Words>89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Hardcover</vt:lpstr>
      <vt:lpstr>October 16, 2012</vt:lpstr>
      <vt:lpstr>October 16, 2012</vt:lpstr>
      <vt:lpstr>Objectives</vt:lpstr>
      <vt:lpstr>Did you know?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8, 2012</dc:title>
  <dc:creator>Guest</dc:creator>
  <cp:lastModifiedBy>Guest</cp:lastModifiedBy>
  <cp:revision>16</cp:revision>
  <dcterms:created xsi:type="dcterms:W3CDTF">2012-10-08T12:17:55Z</dcterms:created>
  <dcterms:modified xsi:type="dcterms:W3CDTF">2012-10-16T17:39:13Z</dcterms:modified>
</cp:coreProperties>
</file>