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26E3D91-1451-49A4-BD47-8DDC7FD46C9F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26E3D91-1451-49A4-BD47-8DDC7FD46C9F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5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October </a:t>
            </a:r>
            <a:r>
              <a:rPr lang="en-US" dirty="0" smtClean="0"/>
              <a:t>17,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Literature and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16559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</a:t>
            </a:r>
            <a:r>
              <a:rPr lang="en-US" dirty="0" smtClean="0"/>
              <a:t>17,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n-US" sz="2800" dirty="0" smtClean="0"/>
              <a:t>Circle up and Get books!!!!</a:t>
            </a:r>
          </a:p>
          <a:p>
            <a:pPr marL="457200" indent="-457200"/>
            <a:r>
              <a:rPr lang="en-US" sz="2800" dirty="0" smtClean="0"/>
              <a:t>Cast list on next slide</a:t>
            </a:r>
          </a:p>
          <a:p>
            <a:pPr marL="457200" indent="-457200"/>
            <a:r>
              <a:rPr lang="en-US" sz="2800" dirty="0" smtClean="0"/>
              <a:t>READ ACT </a:t>
            </a:r>
            <a:r>
              <a:rPr lang="en-US" sz="2800" dirty="0" smtClean="0"/>
              <a:t>I OF </a:t>
            </a:r>
            <a:r>
              <a:rPr lang="en-US" sz="2800" i="1" dirty="0" smtClean="0"/>
              <a:t>THE CRUCIBLE!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67508088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2514600" cy="3124200"/>
          </a:xfrm>
        </p:spPr>
        <p:txBody>
          <a:bodyPr>
            <a:noAutofit/>
          </a:bodyPr>
          <a:lstStyle/>
          <a:p>
            <a:r>
              <a:rPr lang="en-US" dirty="0" smtClean="0"/>
              <a:t>Rev. Parris: </a:t>
            </a:r>
            <a:r>
              <a:rPr lang="en-US" dirty="0" smtClean="0">
                <a:solidFill>
                  <a:srgbClr val="FF0000"/>
                </a:solidFill>
              </a:rPr>
              <a:t>Paul</a:t>
            </a:r>
          </a:p>
          <a:p>
            <a:r>
              <a:rPr lang="en-US" dirty="0" smtClean="0"/>
              <a:t>Betty: </a:t>
            </a:r>
            <a:r>
              <a:rPr lang="en-US" dirty="0" smtClean="0">
                <a:solidFill>
                  <a:srgbClr val="FF0000"/>
                </a:solidFill>
              </a:rPr>
              <a:t>Katie</a:t>
            </a:r>
          </a:p>
          <a:p>
            <a:r>
              <a:rPr lang="en-US" dirty="0" err="1" smtClean="0"/>
              <a:t>Tituba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Jessie</a:t>
            </a:r>
          </a:p>
          <a:p>
            <a:r>
              <a:rPr lang="en-US" dirty="0" smtClean="0"/>
              <a:t>Abigail: </a:t>
            </a:r>
            <a:r>
              <a:rPr lang="en-US" dirty="0" smtClean="0">
                <a:solidFill>
                  <a:srgbClr val="FF0000"/>
                </a:solidFill>
              </a:rPr>
              <a:t>Kennedy</a:t>
            </a:r>
          </a:p>
          <a:p>
            <a:r>
              <a:rPr lang="en-US" dirty="0" smtClean="0"/>
              <a:t>John: </a:t>
            </a:r>
            <a:r>
              <a:rPr lang="en-US" dirty="0" smtClean="0">
                <a:solidFill>
                  <a:srgbClr val="FF0000"/>
                </a:solidFill>
              </a:rPr>
              <a:t>Jonah</a:t>
            </a:r>
          </a:p>
          <a:p>
            <a:r>
              <a:rPr lang="en-US" dirty="0" smtClean="0"/>
              <a:t>Elizabeth: </a:t>
            </a:r>
            <a:r>
              <a:rPr lang="en-US" dirty="0" smtClean="0">
                <a:solidFill>
                  <a:srgbClr val="FF0000"/>
                </a:solidFill>
              </a:rPr>
              <a:t>Riley</a:t>
            </a:r>
          </a:p>
          <a:p>
            <a:r>
              <a:rPr lang="en-US" dirty="0" smtClean="0"/>
              <a:t>Susanna: </a:t>
            </a:r>
            <a:r>
              <a:rPr lang="en-US" dirty="0" smtClean="0">
                <a:solidFill>
                  <a:srgbClr val="FF0000"/>
                </a:solidFill>
              </a:rPr>
              <a:t>Hannah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list – 2</a:t>
            </a:r>
            <a:r>
              <a:rPr lang="en-US" baseline="30000" dirty="0" smtClean="0"/>
              <a:t>nd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52800" y="22098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Ann Putnam: </a:t>
            </a:r>
            <a:r>
              <a:rPr lang="en-US" dirty="0" err="1" smtClean="0">
                <a:solidFill>
                  <a:srgbClr val="FF0000"/>
                </a:solidFill>
              </a:rPr>
              <a:t>Jeni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Thomas: </a:t>
            </a:r>
            <a:r>
              <a:rPr lang="en-US" dirty="0" smtClean="0">
                <a:solidFill>
                  <a:srgbClr val="FF0000"/>
                </a:solidFill>
              </a:rPr>
              <a:t>Taylor</a:t>
            </a:r>
          </a:p>
          <a:p>
            <a:r>
              <a:rPr lang="en-US" dirty="0" smtClean="0"/>
              <a:t>Mercy Lewis: </a:t>
            </a:r>
            <a:r>
              <a:rPr lang="en-US" dirty="0" err="1" smtClean="0">
                <a:solidFill>
                  <a:srgbClr val="FF0000"/>
                </a:solidFill>
              </a:rPr>
              <a:t>Aliese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Mary Warren: </a:t>
            </a:r>
            <a:r>
              <a:rPr lang="en-US" dirty="0" err="1" smtClean="0">
                <a:solidFill>
                  <a:srgbClr val="FF0000"/>
                </a:solidFill>
              </a:rPr>
              <a:t>Cheyanne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Rebecca Nurse: </a:t>
            </a:r>
            <a:r>
              <a:rPr lang="en-US" dirty="0" smtClean="0">
                <a:solidFill>
                  <a:srgbClr val="FF0000"/>
                </a:solidFill>
              </a:rPr>
              <a:t>Paige</a:t>
            </a:r>
          </a:p>
          <a:p>
            <a:r>
              <a:rPr lang="en-US" dirty="0" smtClean="0"/>
              <a:t>Giles Corey: </a:t>
            </a:r>
            <a:r>
              <a:rPr lang="en-US" dirty="0" err="1" smtClean="0">
                <a:solidFill>
                  <a:srgbClr val="FF0000"/>
                </a:solidFill>
              </a:rPr>
              <a:t>Triston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John Hale: </a:t>
            </a:r>
            <a:r>
              <a:rPr lang="en-US" dirty="0" smtClean="0">
                <a:solidFill>
                  <a:srgbClr val="FF0000"/>
                </a:solidFill>
              </a:rPr>
              <a:t>Derek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328" y="2057400"/>
            <a:ext cx="28398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Francis Nurse: </a:t>
            </a:r>
            <a:r>
              <a:rPr lang="en-US" dirty="0">
                <a:solidFill>
                  <a:srgbClr val="FF0000"/>
                </a:solidFill>
              </a:rPr>
              <a:t>Michael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Cheever: </a:t>
            </a:r>
            <a:r>
              <a:rPr lang="en-US" dirty="0" smtClean="0">
                <a:solidFill>
                  <a:srgbClr val="FF0000"/>
                </a:solidFill>
              </a:rPr>
              <a:t>Sean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Herrick: </a:t>
            </a:r>
            <a:r>
              <a:rPr lang="en-US" dirty="0" smtClean="0">
                <a:solidFill>
                  <a:srgbClr val="FF0000"/>
                </a:solidFill>
              </a:rPr>
              <a:t>Eric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Hathorne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Caleb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Martha: </a:t>
            </a:r>
            <a:r>
              <a:rPr lang="en-US" dirty="0" smtClean="0">
                <a:solidFill>
                  <a:srgbClr val="FF0000"/>
                </a:solidFill>
              </a:rPr>
              <a:t>Brittani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Danforth: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Sarah Good: </a:t>
            </a:r>
            <a:r>
              <a:rPr lang="en-US" dirty="0" smtClean="0">
                <a:solidFill>
                  <a:srgbClr val="FF0000"/>
                </a:solidFill>
              </a:rPr>
              <a:t>Charlotte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236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2514600" cy="3124200"/>
          </a:xfrm>
        </p:spPr>
        <p:txBody>
          <a:bodyPr>
            <a:noAutofit/>
          </a:bodyPr>
          <a:lstStyle/>
          <a:p>
            <a:r>
              <a:rPr lang="en-US" dirty="0" smtClean="0"/>
              <a:t>Rev. Parris: </a:t>
            </a:r>
            <a:r>
              <a:rPr lang="en-US" dirty="0" smtClean="0">
                <a:solidFill>
                  <a:srgbClr val="FF0000"/>
                </a:solidFill>
              </a:rPr>
              <a:t>Tucker</a:t>
            </a:r>
          </a:p>
          <a:p>
            <a:r>
              <a:rPr lang="en-US" dirty="0" smtClean="0"/>
              <a:t>Betty: </a:t>
            </a:r>
            <a:r>
              <a:rPr lang="en-US" dirty="0" smtClean="0">
                <a:solidFill>
                  <a:srgbClr val="FF0000"/>
                </a:solidFill>
              </a:rPr>
              <a:t>Sam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Tituba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Tara</a:t>
            </a:r>
          </a:p>
          <a:p>
            <a:r>
              <a:rPr lang="en-US" dirty="0" smtClean="0"/>
              <a:t>Abigail: </a:t>
            </a:r>
            <a:r>
              <a:rPr lang="en-US" dirty="0" smtClean="0">
                <a:solidFill>
                  <a:srgbClr val="FF0000"/>
                </a:solidFill>
              </a:rPr>
              <a:t>Leah</a:t>
            </a:r>
          </a:p>
          <a:p>
            <a:r>
              <a:rPr lang="en-US" dirty="0" smtClean="0"/>
              <a:t>John: </a:t>
            </a:r>
            <a:r>
              <a:rPr lang="en-US" dirty="0" smtClean="0">
                <a:solidFill>
                  <a:srgbClr val="FF0000"/>
                </a:solidFill>
              </a:rPr>
              <a:t>Dylan</a:t>
            </a:r>
          </a:p>
          <a:p>
            <a:r>
              <a:rPr lang="en-US" dirty="0" smtClean="0"/>
              <a:t>Elizabeth: </a:t>
            </a:r>
            <a:r>
              <a:rPr lang="en-US" dirty="0" smtClean="0">
                <a:solidFill>
                  <a:srgbClr val="FF0000"/>
                </a:solidFill>
              </a:rPr>
              <a:t>Melissa</a:t>
            </a:r>
          </a:p>
          <a:p>
            <a:r>
              <a:rPr lang="en-US" dirty="0" smtClean="0"/>
              <a:t>Susanna: </a:t>
            </a:r>
            <a:r>
              <a:rPr lang="en-US" dirty="0" smtClean="0">
                <a:solidFill>
                  <a:srgbClr val="FF0000"/>
                </a:solidFill>
              </a:rPr>
              <a:t>Virginia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list – 5</a:t>
            </a:r>
            <a:r>
              <a:rPr lang="en-US" baseline="30000" dirty="0" smtClean="0"/>
              <a:t>th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52800" y="22098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Ann Putnam: </a:t>
            </a:r>
            <a:r>
              <a:rPr lang="en-US" dirty="0" smtClean="0">
                <a:solidFill>
                  <a:srgbClr val="FF0000"/>
                </a:solidFill>
              </a:rPr>
              <a:t>Karen</a:t>
            </a:r>
          </a:p>
          <a:p>
            <a:r>
              <a:rPr lang="en-US" dirty="0" smtClean="0"/>
              <a:t>Thomas Putnam: </a:t>
            </a:r>
            <a:r>
              <a:rPr lang="en-US" dirty="0" smtClean="0">
                <a:solidFill>
                  <a:srgbClr val="FF0000"/>
                </a:solidFill>
              </a:rPr>
              <a:t>Kyle</a:t>
            </a:r>
          </a:p>
          <a:p>
            <a:r>
              <a:rPr lang="en-US" dirty="0" smtClean="0"/>
              <a:t>Mercy Lewis: </a:t>
            </a:r>
            <a:r>
              <a:rPr lang="en-US" dirty="0" smtClean="0">
                <a:solidFill>
                  <a:srgbClr val="FF0000"/>
                </a:solidFill>
              </a:rPr>
              <a:t>Cassidy</a:t>
            </a:r>
          </a:p>
          <a:p>
            <a:r>
              <a:rPr lang="en-US" dirty="0" smtClean="0"/>
              <a:t>Mary Warren: </a:t>
            </a:r>
            <a:r>
              <a:rPr lang="en-US" dirty="0" smtClean="0">
                <a:solidFill>
                  <a:srgbClr val="FF0000"/>
                </a:solidFill>
              </a:rPr>
              <a:t>Courtney</a:t>
            </a:r>
          </a:p>
          <a:p>
            <a:r>
              <a:rPr lang="en-US" dirty="0" smtClean="0"/>
              <a:t>Rebecca Nurse: </a:t>
            </a:r>
            <a:r>
              <a:rPr lang="en-US" dirty="0" smtClean="0">
                <a:solidFill>
                  <a:srgbClr val="FF0000"/>
                </a:solidFill>
              </a:rPr>
              <a:t>Kendra</a:t>
            </a:r>
          </a:p>
          <a:p>
            <a:r>
              <a:rPr lang="en-US" dirty="0" smtClean="0"/>
              <a:t>Giles Corey: </a:t>
            </a:r>
            <a:r>
              <a:rPr lang="en-US" dirty="0" smtClean="0">
                <a:solidFill>
                  <a:srgbClr val="FF0000"/>
                </a:solidFill>
              </a:rPr>
              <a:t>Simon</a:t>
            </a:r>
          </a:p>
          <a:p>
            <a:r>
              <a:rPr lang="en-US" dirty="0" smtClean="0"/>
              <a:t>John Hale: </a:t>
            </a:r>
            <a:r>
              <a:rPr lang="en-US" dirty="0" smtClean="0">
                <a:solidFill>
                  <a:srgbClr val="FF0000"/>
                </a:solidFill>
              </a:rPr>
              <a:t>Tom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328" y="2057400"/>
            <a:ext cx="28398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Francis Nurse: </a:t>
            </a:r>
            <a:r>
              <a:rPr lang="en-US" dirty="0" smtClean="0">
                <a:solidFill>
                  <a:srgbClr val="FF0000"/>
                </a:solidFill>
              </a:rPr>
              <a:t>Ryan</a:t>
            </a:r>
            <a:endParaRPr lang="en-US" dirty="0">
              <a:solidFill>
                <a:srgbClr val="FF0000"/>
              </a:solidFill>
            </a:endParaRP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Cheever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Herrick: </a:t>
            </a:r>
            <a:r>
              <a:rPr lang="en-US" dirty="0" err="1" smtClean="0">
                <a:solidFill>
                  <a:srgbClr val="FF0000"/>
                </a:solidFill>
              </a:rPr>
              <a:t>Roop</a:t>
            </a:r>
            <a:endParaRPr lang="en-US" dirty="0" smtClean="0">
              <a:solidFill>
                <a:srgbClr val="FF0000"/>
              </a:solidFill>
            </a:endParaRP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Hathorne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Peyton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Martha: </a:t>
            </a:r>
            <a:r>
              <a:rPr lang="en-US" dirty="0" smtClean="0">
                <a:solidFill>
                  <a:srgbClr val="FF0000"/>
                </a:solidFill>
              </a:rPr>
              <a:t>Jessica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Danforth: </a:t>
            </a:r>
            <a:r>
              <a:rPr lang="en-US" dirty="0" smtClean="0">
                <a:solidFill>
                  <a:srgbClr val="FF0000"/>
                </a:solidFill>
              </a:rPr>
              <a:t>Jordan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Sarah Good: </a:t>
            </a:r>
            <a:r>
              <a:rPr lang="en-US" dirty="0" smtClean="0">
                <a:solidFill>
                  <a:srgbClr val="FF0000"/>
                </a:solidFill>
              </a:rPr>
              <a:t>Jessica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2950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438401"/>
            <a:ext cx="2514600" cy="2895600"/>
          </a:xfrm>
        </p:spPr>
        <p:txBody>
          <a:bodyPr>
            <a:noAutofit/>
          </a:bodyPr>
          <a:lstStyle/>
          <a:p>
            <a:r>
              <a:rPr lang="en-US" sz="2400" dirty="0"/>
              <a:t>Wearing headphones for just an hour will increase the bacteria in your ear by 700 times.</a:t>
            </a:r>
          </a:p>
        </p:txBody>
      </p:sp>
      <p:pic>
        <p:nvPicPr>
          <p:cNvPr id="1026" name="Picture 2" descr="C:\Documents and Settings\Guest\Local Settings\Temporary Internet Files\Content.IE5\7ZL7SJGW\MC9002505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33682"/>
            <a:ext cx="2895600" cy="341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554896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712</TotalTime>
  <Words>208</Words>
  <Application>Microsoft Office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Couture</vt:lpstr>
      <vt:lpstr>October 17, 2012</vt:lpstr>
      <vt:lpstr>October 17, 2012</vt:lpstr>
      <vt:lpstr>Cast list – 2nd hour</vt:lpstr>
      <vt:lpstr>Cast list – 5th hour</vt:lpstr>
      <vt:lpstr>Did you know?</vt:lpstr>
    </vt:vector>
  </TitlesOfParts>
  <Company>West Branch Rose City Area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26, 2012</dc:title>
  <dc:creator>Guest</dc:creator>
  <cp:lastModifiedBy>Guest</cp:lastModifiedBy>
  <cp:revision>17</cp:revision>
  <dcterms:created xsi:type="dcterms:W3CDTF">2012-09-26T11:43:43Z</dcterms:created>
  <dcterms:modified xsi:type="dcterms:W3CDTF">2012-10-17T19:27:39Z</dcterms:modified>
</cp:coreProperties>
</file>