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22,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22,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Circle up and Get books!!!!</a:t>
            </a:r>
          </a:p>
          <a:p>
            <a:pPr marL="457200" indent="-457200"/>
            <a:r>
              <a:rPr lang="en-US" sz="2800" dirty="0" smtClean="0"/>
              <a:t>Cast list on next slide</a:t>
            </a:r>
          </a:p>
          <a:p>
            <a:pPr marL="457200" indent="-457200"/>
            <a:r>
              <a:rPr lang="en-US" sz="2800" dirty="0" smtClean="0"/>
              <a:t>FINISH ACT </a:t>
            </a:r>
            <a:r>
              <a:rPr lang="en-US" sz="2800" dirty="0" smtClean="0"/>
              <a:t>I OF </a:t>
            </a:r>
            <a:r>
              <a:rPr lang="en-US" sz="2800" i="1" dirty="0" smtClean="0"/>
              <a:t>THE CRUCIBLE</a:t>
            </a:r>
            <a:r>
              <a:rPr lang="en-US" sz="2800" i="1" dirty="0" smtClean="0"/>
              <a:t>!</a:t>
            </a:r>
          </a:p>
          <a:p>
            <a:pPr marL="457200" indent="-457200"/>
            <a:r>
              <a:rPr lang="en-US" sz="2800" i="1" dirty="0" smtClean="0"/>
              <a:t>If time, </a:t>
            </a:r>
            <a:r>
              <a:rPr lang="en-US" sz="2800" i="1" dirty="0" err="1" smtClean="0"/>
              <a:t>Rocketbook</a:t>
            </a:r>
            <a:r>
              <a:rPr lang="en-US" sz="2800" i="1" smtClean="0"/>
              <a:t> DVD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438401"/>
            <a:ext cx="2514600" cy="2895600"/>
          </a:xfrm>
        </p:spPr>
        <p:txBody>
          <a:bodyPr>
            <a:noAutofit/>
          </a:bodyPr>
          <a:lstStyle/>
          <a:p>
            <a:r>
              <a:rPr lang="en-US" sz="2400" dirty="0"/>
              <a:t>Wearing headphones for just an hour will increase the bacteria in your ear by 700 times.</a:t>
            </a:r>
          </a:p>
        </p:txBody>
      </p:sp>
      <p:pic>
        <p:nvPicPr>
          <p:cNvPr id="1026" name="Picture 2" descr="C:\Documents and Settings\Guest\Local Settings\Temporary Internet Files\Content.IE5\7ZL7SJGW\MC9002505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33682"/>
            <a:ext cx="2895600" cy="34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5489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839</TotalTime>
  <Words>294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October 22, 2012</vt:lpstr>
      <vt:lpstr>October 22,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21</cp:revision>
  <dcterms:created xsi:type="dcterms:W3CDTF">2012-09-26T11:43:43Z</dcterms:created>
  <dcterms:modified xsi:type="dcterms:W3CDTF">2012-10-22T12:25:45Z</dcterms:modified>
</cp:coreProperties>
</file>