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59"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84"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326E3D91-1451-49A4-BD47-8DDC7FD46C9F}" type="datetimeFigureOut">
              <a:rPr lang="en-US" smtClean="0"/>
              <a:t>10/23/2012</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EAA46976-A25D-42FE-9C8F-9B275774371F}" type="slidenum">
              <a:rPr lang="en-US" smtClean="0"/>
              <a:t>‹#›</a:t>
            </a:fld>
            <a:endParaRPr lang="en-US"/>
          </a:p>
        </p:txBody>
      </p:sp>
    </p:spTree>
  </p:cSld>
  <p:clrMapOvr>
    <a:masterClrMapping/>
  </p:clrMapOvr>
  <p:transition spd="slow" advTm="15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6E3D91-1451-49A4-BD47-8DDC7FD46C9F}" type="datetimeFigureOut">
              <a:rPr lang="en-US" smtClean="0"/>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46976-A25D-42FE-9C8F-9B275774371F}" type="slidenum">
              <a:rPr lang="en-US" smtClean="0"/>
              <a:t>‹#›</a:t>
            </a:fld>
            <a:endParaRPr lang="en-US"/>
          </a:p>
        </p:txBody>
      </p:sp>
    </p:spTree>
  </p:cSld>
  <p:clrMapOvr>
    <a:masterClrMapping/>
  </p:clrMapOvr>
  <p:transition spd="slow" advTm="15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6E3D91-1451-49A4-BD47-8DDC7FD46C9F}" type="datetimeFigureOut">
              <a:rPr lang="en-US" smtClean="0"/>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46976-A25D-42FE-9C8F-9B275774371F}" type="slidenum">
              <a:rPr lang="en-US" smtClean="0"/>
              <a:t>‹#›</a:t>
            </a:fld>
            <a:endParaRPr lang="en-US"/>
          </a:p>
        </p:txBody>
      </p:sp>
    </p:spTree>
  </p:cSld>
  <p:clrMapOvr>
    <a:masterClrMapping/>
  </p:clrMapOvr>
  <p:transition spd="slow" advTm="15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6E3D91-1451-49A4-BD47-8DDC7FD46C9F}" type="datetimeFigureOut">
              <a:rPr lang="en-US" smtClean="0"/>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46976-A25D-42FE-9C8F-9B275774371F}"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spd="slow" advTm="15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26E3D91-1451-49A4-BD47-8DDC7FD46C9F}" type="datetimeFigureOut">
              <a:rPr lang="en-US" smtClean="0"/>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46976-A25D-42FE-9C8F-9B275774371F}"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transition spd="slow" advTm="15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26E3D91-1451-49A4-BD47-8DDC7FD46C9F}" type="datetimeFigureOut">
              <a:rPr lang="en-US" smtClean="0"/>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46976-A25D-42FE-9C8F-9B275774371F}"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spd="slow" advTm="15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26E3D91-1451-49A4-BD47-8DDC7FD46C9F}" type="datetimeFigureOut">
              <a:rPr lang="en-US" smtClean="0"/>
              <a:t>10/23/2012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A46976-A25D-42FE-9C8F-9B275774371F}" type="slidenum">
              <a:rPr lang="en-US" smtClean="0"/>
              <a:t>‹#›</a:t>
            </a:fld>
            <a:endParaRPr lang="en-US"/>
          </a:p>
        </p:txBody>
      </p:sp>
    </p:spTree>
  </p:cSld>
  <p:clrMapOvr>
    <a:masterClrMapping/>
  </p:clrMapOvr>
  <p:transition spd="slow" advTm="15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6E3D91-1451-49A4-BD47-8DDC7FD46C9F}" type="datetimeFigureOut">
              <a:rPr lang="en-US" smtClean="0"/>
              <a:t>10/23/2012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A46976-A25D-42FE-9C8F-9B275774371F}"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spd="slow" advTm="15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26E3D91-1451-49A4-BD47-8DDC7FD46C9F}" type="datetimeFigureOut">
              <a:rPr lang="en-US" smtClean="0"/>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46976-A25D-42FE-9C8F-9B275774371F}" type="slidenum">
              <a:rPr lang="en-US" smtClean="0"/>
              <a:t>‹#›</a:t>
            </a:fld>
            <a:endParaRPr lang="en-US"/>
          </a:p>
        </p:txBody>
      </p:sp>
    </p:spTree>
  </p:cSld>
  <p:clrMapOvr>
    <a:masterClrMapping/>
  </p:clrMapOvr>
  <p:transition spd="slow" advTm="15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E3D91-1451-49A4-BD47-8DDC7FD46C9F}" type="datetimeFigureOut">
              <a:rPr lang="en-US" smtClean="0"/>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46976-A25D-42FE-9C8F-9B275774371F}"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advTm="15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E3D91-1451-49A4-BD47-8DDC7FD46C9F}" type="datetimeFigureOut">
              <a:rPr lang="en-US" smtClean="0"/>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46976-A25D-42FE-9C8F-9B275774371F}" type="slidenum">
              <a:rPr lang="en-US" smtClean="0"/>
              <a:t>‹#›</a:t>
            </a:fld>
            <a:endParaRPr lang="en-US"/>
          </a:p>
        </p:txBody>
      </p:sp>
    </p:spTree>
  </p:cSld>
  <p:clrMapOvr>
    <a:masterClrMapping/>
  </p:clrMapOvr>
  <p:transition spd="slow" advTm="15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26E3D91-1451-49A4-BD47-8DDC7FD46C9F}" type="datetimeFigureOut">
              <a:rPr lang="en-US" smtClean="0"/>
              <a:t>10/23/2012</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EAA46976-A25D-42FE-9C8F-9B275774371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5000">
    <p:push dir="u"/>
  </p:transition>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October </a:t>
            </a:r>
            <a:r>
              <a:rPr lang="en-US" dirty="0" smtClean="0"/>
              <a:t>23, </a:t>
            </a:r>
            <a:r>
              <a:rPr lang="en-US" dirty="0" smtClean="0"/>
              <a:t>2012</a:t>
            </a:r>
            <a:endParaRPr lang="en-US" dirty="0"/>
          </a:p>
        </p:txBody>
      </p:sp>
      <p:sp>
        <p:nvSpPr>
          <p:cNvPr id="3" name="Subtitle 2"/>
          <p:cNvSpPr>
            <a:spLocks noGrp="1"/>
          </p:cNvSpPr>
          <p:nvPr>
            <p:ph type="subTitle" idx="1"/>
          </p:nvPr>
        </p:nvSpPr>
        <p:spPr/>
        <p:txBody>
          <a:bodyPr/>
          <a:lstStyle/>
          <a:p>
            <a:r>
              <a:rPr lang="en-US" dirty="0" smtClean="0"/>
              <a:t>English 11</a:t>
            </a:r>
            <a:endParaRPr lang="en-US" dirty="0"/>
          </a:p>
        </p:txBody>
      </p:sp>
    </p:spTree>
    <p:extLst>
      <p:ext uri="{BB962C8B-B14F-4D97-AF65-F5344CB8AC3E}">
        <p14:creationId xmlns:p14="http://schemas.microsoft.com/office/powerpoint/2010/main" val="4143016559"/>
      </p:ext>
    </p:extLst>
  </p:cSld>
  <p:clrMapOvr>
    <a:masterClrMapping/>
  </p:clrMapOvr>
  <p:transition spd="slow" advTm="15000">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 22, 2012</a:t>
            </a:r>
            <a:endParaRPr lang="en-US" dirty="0"/>
          </a:p>
        </p:txBody>
      </p:sp>
      <p:sp>
        <p:nvSpPr>
          <p:cNvPr id="3" name="Content Placeholder 2"/>
          <p:cNvSpPr>
            <a:spLocks noGrp="1"/>
          </p:cNvSpPr>
          <p:nvPr>
            <p:ph idx="1"/>
          </p:nvPr>
        </p:nvSpPr>
        <p:spPr/>
        <p:txBody>
          <a:bodyPr>
            <a:noAutofit/>
          </a:bodyPr>
          <a:lstStyle/>
          <a:p>
            <a:pPr marL="457200" indent="-457200"/>
            <a:r>
              <a:rPr lang="en-US" sz="2800" dirty="0" smtClean="0"/>
              <a:t>Finish </a:t>
            </a:r>
            <a:r>
              <a:rPr lang="en-US" sz="2800" dirty="0" err="1" smtClean="0"/>
              <a:t>Rocketbook</a:t>
            </a:r>
            <a:r>
              <a:rPr lang="en-US" sz="2800" dirty="0" smtClean="0"/>
              <a:t> Review</a:t>
            </a:r>
          </a:p>
          <a:p>
            <a:pPr marL="457200" indent="-457200"/>
            <a:r>
              <a:rPr lang="en-US" sz="2800" dirty="0" smtClean="0"/>
              <a:t>Few minutes to look over words </a:t>
            </a:r>
          </a:p>
          <a:p>
            <a:pPr marL="457200" indent="-457200"/>
            <a:r>
              <a:rPr lang="en-US" sz="2800" dirty="0" smtClean="0"/>
              <a:t>TEST Act I</a:t>
            </a:r>
          </a:p>
          <a:p>
            <a:pPr marL="457200" indent="-457200"/>
            <a:r>
              <a:rPr lang="en-US" sz="2800" dirty="0" smtClean="0"/>
              <a:t>Watch Act </a:t>
            </a:r>
            <a:r>
              <a:rPr lang="en-US" sz="2800" dirty="0" smtClean="0"/>
              <a:t>I of </a:t>
            </a:r>
            <a:r>
              <a:rPr lang="en-US" sz="2800" i="1" dirty="0" smtClean="0"/>
              <a:t>The Crucible</a:t>
            </a:r>
            <a:r>
              <a:rPr lang="en-US" sz="2800" dirty="0" smtClean="0"/>
              <a:t> if time</a:t>
            </a:r>
            <a:endParaRPr lang="en-US" sz="2600" dirty="0"/>
          </a:p>
        </p:txBody>
      </p:sp>
    </p:spTree>
    <p:extLst>
      <p:ext uri="{BB962C8B-B14F-4D97-AF65-F5344CB8AC3E}">
        <p14:creationId xmlns:p14="http://schemas.microsoft.com/office/powerpoint/2010/main" val="3667508088"/>
      </p:ext>
    </p:extLst>
  </p:cSld>
  <p:clrMapOvr>
    <a:masterClrMapping/>
  </p:clrMapOvr>
  <p:transition spd="slow" advTm="1500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1143000" y="2209800"/>
            <a:ext cx="2514600" cy="3124200"/>
          </a:xfrm>
        </p:spPr>
        <p:txBody>
          <a:bodyPr>
            <a:noAutofit/>
          </a:bodyPr>
          <a:lstStyle/>
          <a:p>
            <a:r>
              <a:rPr lang="en-US" dirty="0" smtClean="0"/>
              <a:t>Rev. Parris: </a:t>
            </a:r>
            <a:r>
              <a:rPr lang="en-US" dirty="0" smtClean="0">
                <a:solidFill>
                  <a:srgbClr val="FF0000"/>
                </a:solidFill>
              </a:rPr>
              <a:t>Paul</a:t>
            </a:r>
          </a:p>
          <a:p>
            <a:r>
              <a:rPr lang="en-US" dirty="0" smtClean="0"/>
              <a:t>Betty: </a:t>
            </a:r>
            <a:r>
              <a:rPr lang="en-US" dirty="0" smtClean="0">
                <a:solidFill>
                  <a:srgbClr val="FF0000"/>
                </a:solidFill>
              </a:rPr>
              <a:t>Katie</a:t>
            </a:r>
          </a:p>
          <a:p>
            <a:r>
              <a:rPr lang="en-US" dirty="0" err="1" smtClean="0"/>
              <a:t>Tituba</a:t>
            </a:r>
            <a:r>
              <a:rPr lang="en-US" dirty="0" smtClean="0"/>
              <a:t>:  </a:t>
            </a:r>
            <a:r>
              <a:rPr lang="en-US" dirty="0" smtClean="0">
                <a:solidFill>
                  <a:srgbClr val="FF0000"/>
                </a:solidFill>
              </a:rPr>
              <a:t>Jessie</a:t>
            </a:r>
          </a:p>
          <a:p>
            <a:r>
              <a:rPr lang="en-US" dirty="0" smtClean="0"/>
              <a:t>Abigail: </a:t>
            </a:r>
            <a:r>
              <a:rPr lang="en-US" dirty="0" smtClean="0">
                <a:solidFill>
                  <a:srgbClr val="FF0000"/>
                </a:solidFill>
              </a:rPr>
              <a:t>Kennedy</a:t>
            </a:r>
          </a:p>
          <a:p>
            <a:r>
              <a:rPr lang="en-US" dirty="0" smtClean="0"/>
              <a:t>John: </a:t>
            </a:r>
            <a:r>
              <a:rPr lang="en-US" dirty="0" smtClean="0">
                <a:solidFill>
                  <a:srgbClr val="FF0000"/>
                </a:solidFill>
              </a:rPr>
              <a:t>Jonah</a:t>
            </a:r>
          </a:p>
          <a:p>
            <a:r>
              <a:rPr lang="en-US" dirty="0" smtClean="0"/>
              <a:t>Elizabeth: </a:t>
            </a:r>
            <a:r>
              <a:rPr lang="en-US" dirty="0" smtClean="0">
                <a:solidFill>
                  <a:srgbClr val="FF0000"/>
                </a:solidFill>
              </a:rPr>
              <a:t>Riley</a:t>
            </a:r>
          </a:p>
          <a:p>
            <a:r>
              <a:rPr lang="en-US" dirty="0" smtClean="0"/>
              <a:t>Susanna: </a:t>
            </a:r>
            <a:r>
              <a:rPr lang="en-US" dirty="0" smtClean="0">
                <a:solidFill>
                  <a:srgbClr val="FF0000"/>
                </a:solidFill>
              </a:rPr>
              <a:t>Hannah</a:t>
            </a:r>
            <a:endParaRPr lang="en-US" dirty="0">
              <a:solidFill>
                <a:srgbClr val="FF0000"/>
              </a:solidFill>
            </a:endParaRPr>
          </a:p>
        </p:txBody>
      </p:sp>
      <p:sp>
        <p:nvSpPr>
          <p:cNvPr id="2" name="Title 1"/>
          <p:cNvSpPr>
            <a:spLocks noGrp="1"/>
          </p:cNvSpPr>
          <p:nvPr>
            <p:ph type="title"/>
          </p:nvPr>
        </p:nvSpPr>
        <p:spPr/>
        <p:txBody>
          <a:bodyPr/>
          <a:lstStyle/>
          <a:p>
            <a:r>
              <a:rPr lang="en-US" dirty="0" smtClean="0"/>
              <a:t>Cast list – 2</a:t>
            </a:r>
            <a:r>
              <a:rPr lang="en-US" baseline="30000" dirty="0" smtClean="0"/>
              <a:t>nd</a:t>
            </a:r>
            <a:r>
              <a:rPr lang="en-US" dirty="0" smtClean="0"/>
              <a:t> hour</a:t>
            </a:r>
            <a:endParaRPr lang="en-US" dirty="0"/>
          </a:p>
        </p:txBody>
      </p:sp>
      <p:sp>
        <p:nvSpPr>
          <p:cNvPr id="5" name="Content Placeholder 4"/>
          <p:cNvSpPr>
            <a:spLocks noGrp="1"/>
          </p:cNvSpPr>
          <p:nvPr>
            <p:ph sz="quarter" idx="14"/>
          </p:nvPr>
        </p:nvSpPr>
        <p:spPr>
          <a:xfrm>
            <a:off x="3352800" y="2209800"/>
            <a:ext cx="3124200" cy="3505200"/>
          </a:xfrm>
        </p:spPr>
        <p:txBody>
          <a:bodyPr>
            <a:normAutofit/>
          </a:bodyPr>
          <a:lstStyle/>
          <a:p>
            <a:r>
              <a:rPr lang="en-US" dirty="0" smtClean="0"/>
              <a:t>Ann Putnam: </a:t>
            </a:r>
            <a:r>
              <a:rPr lang="en-US" dirty="0" err="1" smtClean="0">
                <a:solidFill>
                  <a:srgbClr val="FF0000"/>
                </a:solidFill>
              </a:rPr>
              <a:t>Jeni</a:t>
            </a:r>
            <a:endParaRPr lang="en-US" dirty="0" smtClean="0">
              <a:solidFill>
                <a:srgbClr val="FF0000"/>
              </a:solidFill>
            </a:endParaRPr>
          </a:p>
          <a:p>
            <a:r>
              <a:rPr lang="en-US" dirty="0" smtClean="0"/>
              <a:t>Thomas: </a:t>
            </a:r>
            <a:r>
              <a:rPr lang="en-US" dirty="0" smtClean="0">
                <a:solidFill>
                  <a:srgbClr val="FF0000"/>
                </a:solidFill>
              </a:rPr>
              <a:t>Taylor</a:t>
            </a:r>
          </a:p>
          <a:p>
            <a:r>
              <a:rPr lang="en-US" dirty="0" smtClean="0"/>
              <a:t>Mercy Lewis: </a:t>
            </a:r>
            <a:r>
              <a:rPr lang="en-US" dirty="0" err="1" smtClean="0">
                <a:solidFill>
                  <a:srgbClr val="FF0000"/>
                </a:solidFill>
              </a:rPr>
              <a:t>Aliese</a:t>
            </a:r>
            <a:endParaRPr lang="en-US" dirty="0" smtClean="0">
              <a:solidFill>
                <a:srgbClr val="FF0000"/>
              </a:solidFill>
            </a:endParaRPr>
          </a:p>
          <a:p>
            <a:r>
              <a:rPr lang="en-US" dirty="0" smtClean="0"/>
              <a:t>Mary Warren: </a:t>
            </a:r>
            <a:r>
              <a:rPr lang="en-US" dirty="0" err="1" smtClean="0">
                <a:solidFill>
                  <a:srgbClr val="FF0000"/>
                </a:solidFill>
              </a:rPr>
              <a:t>Cheyanne</a:t>
            </a:r>
            <a:endParaRPr lang="en-US" dirty="0" smtClean="0">
              <a:solidFill>
                <a:srgbClr val="FF0000"/>
              </a:solidFill>
            </a:endParaRPr>
          </a:p>
          <a:p>
            <a:r>
              <a:rPr lang="en-US" dirty="0" smtClean="0"/>
              <a:t>Rebecca Nurse: </a:t>
            </a:r>
            <a:r>
              <a:rPr lang="en-US" dirty="0" smtClean="0">
                <a:solidFill>
                  <a:srgbClr val="FF0000"/>
                </a:solidFill>
              </a:rPr>
              <a:t>Paige</a:t>
            </a:r>
          </a:p>
          <a:p>
            <a:r>
              <a:rPr lang="en-US" dirty="0" smtClean="0"/>
              <a:t>Giles Corey: </a:t>
            </a:r>
            <a:r>
              <a:rPr lang="en-US" dirty="0" err="1" smtClean="0">
                <a:solidFill>
                  <a:srgbClr val="FF0000"/>
                </a:solidFill>
              </a:rPr>
              <a:t>Triston</a:t>
            </a:r>
            <a:endParaRPr lang="en-US" dirty="0" smtClean="0">
              <a:solidFill>
                <a:srgbClr val="FF0000"/>
              </a:solidFill>
            </a:endParaRPr>
          </a:p>
          <a:p>
            <a:r>
              <a:rPr lang="en-US" dirty="0" smtClean="0"/>
              <a:t>John Hale: </a:t>
            </a:r>
            <a:r>
              <a:rPr lang="en-US" dirty="0" smtClean="0">
                <a:solidFill>
                  <a:srgbClr val="FF0000"/>
                </a:solidFill>
              </a:rPr>
              <a:t>Derek</a:t>
            </a:r>
          </a:p>
        </p:txBody>
      </p:sp>
      <p:sp>
        <p:nvSpPr>
          <p:cNvPr id="6" name="TextBox 5"/>
          <p:cNvSpPr txBox="1"/>
          <p:nvPr/>
        </p:nvSpPr>
        <p:spPr>
          <a:xfrm>
            <a:off x="5999328" y="2057400"/>
            <a:ext cx="2839872" cy="3333220"/>
          </a:xfrm>
          <a:prstGeom prst="rect">
            <a:avLst/>
          </a:prstGeom>
          <a:noFill/>
        </p:spPr>
        <p:txBody>
          <a:bodyPr wrap="square" rtlCol="0">
            <a:spAutoFit/>
          </a:bodyPr>
          <a:lstStyle/>
          <a:p>
            <a:pPr lvl="0" indent="-274320">
              <a:lnSpc>
                <a:spcPct val="150000"/>
              </a:lnSpc>
              <a:spcBef>
                <a:spcPct val="20000"/>
              </a:spcBef>
              <a:buFont typeface="Wingdings" pitchFamily="2" charset="2"/>
              <a:buChar char="v"/>
            </a:pPr>
            <a:r>
              <a:rPr lang="en-US" dirty="0">
                <a:solidFill>
                  <a:prstClr val="black"/>
                </a:solidFill>
              </a:rPr>
              <a:t>Francis Nurse: </a:t>
            </a:r>
            <a:r>
              <a:rPr lang="en-US" dirty="0">
                <a:solidFill>
                  <a:srgbClr val="FF0000"/>
                </a:solidFill>
              </a:rPr>
              <a:t>Michael</a:t>
            </a:r>
          </a:p>
          <a:p>
            <a:pPr lvl="0" indent="-274320">
              <a:lnSpc>
                <a:spcPct val="150000"/>
              </a:lnSpc>
              <a:spcBef>
                <a:spcPct val="20000"/>
              </a:spcBef>
              <a:buFont typeface="Wingdings" pitchFamily="2" charset="2"/>
              <a:buChar char="v"/>
            </a:pPr>
            <a:r>
              <a:rPr lang="en-US" dirty="0">
                <a:solidFill>
                  <a:prstClr val="black"/>
                </a:solidFill>
              </a:rPr>
              <a:t>Cheever: </a:t>
            </a:r>
            <a:r>
              <a:rPr lang="en-US" dirty="0" smtClean="0">
                <a:solidFill>
                  <a:srgbClr val="FF0000"/>
                </a:solidFill>
              </a:rPr>
              <a:t>Sean</a:t>
            </a:r>
          </a:p>
          <a:p>
            <a:pPr lvl="0" indent="-274320">
              <a:lnSpc>
                <a:spcPct val="150000"/>
              </a:lnSpc>
              <a:spcBef>
                <a:spcPct val="20000"/>
              </a:spcBef>
              <a:buFont typeface="Wingdings" pitchFamily="2" charset="2"/>
              <a:buChar char="v"/>
            </a:pPr>
            <a:r>
              <a:rPr lang="en-US" dirty="0" smtClean="0">
                <a:solidFill>
                  <a:prstClr val="black"/>
                </a:solidFill>
              </a:rPr>
              <a:t>Herrick: </a:t>
            </a:r>
            <a:r>
              <a:rPr lang="en-US" dirty="0" smtClean="0">
                <a:solidFill>
                  <a:srgbClr val="FF0000"/>
                </a:solidFill>
              </a:rPr>
              <a:t>Eric</a:t>
            </a:r>
          </a:p>
          <a:p>
            <a:pPr lvl="0" indent="-274320">
              <a:lnSpc>
                <a:spcPct val="150000"/>
              </a:lnSpc>
              <a:spcBef>
                <a:spcPct val="20000"/>
              </a:spcBef>
              <a:buFont typeface="Wingdings" pitchFamily="2" charset="2"/>
              <a:buChar char="v"/>
            </a:pPr>
            <a:r>
              <a:rPr lang="en-US" dirty="0" err="1" smtClean="0">
                <a:solidFill>
                  <a:prstClr val="black"/>
                </a:solidFill>
              </a:rPr>
              <a:t>Hathorne</a:t>
            </a:r>
            <a:r>
              <a:rPr lang="en-US" dirty="0" smtClean="0">
                <a:solidFill>
                  <a:prstClr val="black"/>
                </a:solidFill>
              </a:rPr>
              <a:t>: </a:t>
            </a:r>
            <a:r>
              <a:rPr lang="en-US" dirty="0" smtClean="0">
                <a:solidFill>
                  <a:srgbClr val="FF0000"/>
                </a:solidFill>
              </a:rPr>
              <a:t>Caleb</a:t>
            </a:r>
          </a:p>
          <a:p>
            <a:pPr lvl="0" indent="-274320">
              <a:lnSpc>
                <a:spcPct val="150000"/>
              </a:lnSpc>
              <a:spcBef>
                <a:spcPct val="20000"/>
              </a:spcBef>
              <a:buFont typeface="Wingdings" pitchFamily="2" charset="2"/>
              <a:buChar char="v"/>
            </a:pPr>
            <a:r>
              <a:rPr lang="en-US" dirty="0" smtClean="0">
                <a:solidFill>
                  <a:prstClr val="black"/>
                </a:solidFill>
              </a:rPr>
              <a:t>Martha: </a:t>
            </a:r>
            <a:r>
              <a:rPr lang="en-US" dirty="0" smtClean="0">
                <a:solidFill>
                  <a:srgbClr val="FF0000"/>
                </a:solidFill>
              </a:rPr>
              <a:t>Brittani</a:t>
            </a:r>
          </a:p>
          <a:p>
            <a:pPr lvl="0" indent="-274320">
              <a:lnSpc>
                <a:spcPct val="150000"/>
              </a:lnSpc>
              <a:spcBef>
                <a:spcPct val="20000"/>
              </a:spcBef>
              <a:buFont typeface="Wingdings" pitchFamily="2" charset="2"/>
              <a:buChar char="v"/>
            </a:pPr>
            <a:r>
              <a:rPr lang="en-US" dirty="0" smtClean="0">
                <a:solidFill>
                  <a:prstClr val="black"/>
                </a:solidFill>
              </a:rPr>
              <a:t>Danforth: </a:t>
            </a:r>
            <a:r>
              <a:rPr lang="en-US" dirty="0" smtClean="0">
                <a:solidFill>
                  <a:srgbClr val="FF0000"/>
                </a:solidFill>
              </a:rPr>
              <a:t>Matt</a:t>
            </a:r>
          </a:p>
          <a:p>
            <a:pPr lvl="0" indent="-274320">
              <a:lnSpc>
                <a:spcPct val="150000"/>
              </a:lnSpc>
              <a:spcBef>
                <a:spcPct val="20000"/>
              </a:spcBef>
              <a:buFont typeface="Wingdings" pitchFamily="2" charset="2"/>
              <a:buChar char="v"/>
            </a:pPr>
            <a:r>
              <a:rPr lang="en-US" dirty="0" smtClean="0">
                <a:solidFill>
                  <a:prstClr val="black"/>
                </a:solidFill>
              </a:rPr>
              <a:t>Sarah Good: </a:t>
            </a:r>
            <a:r>
              <a:rPr lang="en-US" dirty="0" smtClean="0">
                <a:solidFill>
                  <a:srgbClr val="FF0000"/>
                </a:solidFill>
              </a:rPr>
              <a:t>Charlotte</a:t>
            </a:r>
            <a:endParaRPr lang="en-US" dirty="0">
              <a:solidFill>
                <a:srgbClr val="FF0000"/>
              </a:solidFill>
            </a:endParaRPr>
          </a:p>
        </p:txBody>
      </p:sp>
    </p:spTree>
    <p:extLst>
      <p:ext uri="{BB962C8B-B14F-4D97-AF65-F5344CB8AC3E}">
        <p14:creationId xmlns:p14="http://schemas.microsoft.com/office/powerpoint/2010/main" val="41431236"/>
      </p:ext>
    </p:extLst>
  </p:cSld>
  <p:clrMapOvr>
    <a:masterClrMapping/>
  </p:clrMapOvr>
  <p:transition spd="slow" advTm="1500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1143000" y="2209800"/>
            <a:ext cx="2514600" cy="3124200"/>
          </a:xfrm>
        </p:spPr>
        <p:txBody>
          <a:bodyPr>
            <a:noAutofit/>
          </a:bodyPr>
          <a:lstStyle/>
          <a:p>
            <a:r>
              <a:rPr lang="en-US" dirty="0" smtClean="0"/>
              <a:t>Rev. Parris: </a:t>
            </a:r>
            <a:r>
              <a:rPr lang="en-US" dirty="0" smtClean="0">
                <a:solidFill>
                  <a:srgbClr val="FF0000"/>
                </a:solidFill>
              </a:rPr>
              <a:t>Tucker</a:t>
            </a:r>
          </a:p>
          <a:p>
            <a:r>
              <a:rPr lang="en-US" dirty="0" smtClean="0"/>
              <a:t>Betty: </a:t>
            </a:r>
            <a:r>
              <a:rPr lang="en-US" dirty="0" smtClean="0">
                <a:solidFill>
                  <a:srgbClr val="FF0000"/>
                </a:solidFill>
              </a:rPr>
              <a:t>Sam</a:t>
            </a:r>
          </a:p>
          <a:p>
            <a:r>
              <a:rPr lang="en-US" dirty="0" err="1" smtClean="0"/>
              <a:t>Tituba</a:t>
            </a:r>
            <a:r>
              <a:rPr lang="en-US" dirty="0" smtClean="0"/>
              <a:t>:  </a:t>
            </a:r>
            <a:r>
              <a:rPr lang="en-US" dirty="0" smtClean="0">
                <a:solidFill>
                  <a:srgbClr val="FF0000"/>
                </a:solidFill>
              </a:rPr>
              <a:t>Tara</a:t>
            </a:r>
          </a:p>
          <a:p>
            <a:r>
              <a:rPr lang="en-US" dirty="0" smtClean="0"/>
              <a:t>Abigail: </a:t>
            </a:r>
            <a:r>
              <a:rPr lang="en-US" dirty="0" smtClean="0">
                <a:solidFill>
                  <a:srgbClr val="FF0000"/>
                </a:solidFill>
              </a:rPr>
              <a:t>Leah</a:t>
            </a:r>
          </a:p>
          <a:p>
            <a:r>
              <a:rPr lang="en-US" dirty="0" smtClean="0"/>
              <a:t>John: </a:t>
            </a:r>
            <a:r>
              <a:rPr lang="en-US" dirty="0" smtClean="0">
                <a:solidFill>
                  <a:srgbClr val="FF0000"/>
                </a:solidFill>
              </a:rPr>
              <a:t>Dylan</a:t>
            </a:r>
          </a:p>
          <a:p>
            <a:r>
              <a:rPr lang="en-US" dirty="0" smtClean="0"/>
              <a:t>Elizabeth: </a:t>
            </a:r>
            <a:r>
              <a:rPr lang="en-US" dirty="0" smtClean="0">
                <a:solidFill>
                  <a:srgbClr val="FF0000"/>
                </a:solidFill>
              </a:rPr>
              <a:t>Melissa</a:t>
            </a:r>
          </a:p>
          <a:p>
            <a:r>
              <a:rPr lang="en-US" dirty="0" smtClean="0"/>
              <a:t>Susanna: </a:t>
            </a:r>
            <a:r>
              <a:rPr lang="en-US" dirty="0" smtClean="0">
                <a:solidFill>
                  <a:srgbClr val="FF0000"/>
                </a:solidFill>
              </a:rPr>
              <a:t>Virginia</a:t>
            </a:r>
            <a:endParaRPr lang="en-US" dirty="0">
              <a:solidFill>
                <a:srgbClr val="FF0000"/>
              </a:solidFill>
            </a:endParaRPr>
          </a:p>
        </p:txBody>
      </p:sp>
      <p:sp>
        <p:nvSpPr>
          <p:cNvPr id="2" name="Title 1"/>
          <p:cNvSpPr>
            <a:spLocks noGrp="1"/>
          </p:cNvSpPr>
          <p:nvPr>
            <p:ph type="title"/>
          </p:nvPr>
        </p:nvSpPr>
        <p:spPr/>
        <p:txBody>
          <a:bodyPr/>
          <a:lstStyle/>
          <a:p>
            <a:r>
              <a:rPr lang="en-US" dirty="0" smtClean="0"/>
              <a:t>Cast list – 5</a:t>
            </a:r>
            <a:r>
              <a:rPr lang="en-US" baseline="30000" dirty="0" smtClean="0"/>
              <a:t>th</a:t>
            </a:r>
            <a:r>
              <a:rPr lang="en-US" dirty="0" smtClean="0"/>
              <a:t> hour</a:t>
            </a:r>
            <a:endParaRPr lang="en-US" dirty="0"/>
          </a:p>
        </p:txBody>
      </p:sp>
      <p:sp>
        <p:nvSpPr>
          <p:cNvPr id="5" name="Content Placeholder 4"/>
          <p:cNvSpPr>
            <a:spLocks noGrp="1"/>
          </p:cNvSpPr>
          <p:nvPr>
            <p:ph sz="quarter" idx="14"/>
          </p:nvPr>
        </p:nvSpPr>
        <p:spPr>
          <a:xfrm>
            <a:off x="3352800" y="2209800"/>
            <a:ext cx="3124200" cy="3505200"/>
          </a:xfrm>
        </p:spPr>
        <p:txBody>
          <a:bodyPr>
            <a:normAutofit/>
          </a:bodyPr>
          <a:lstStyle/>
          <a:p>
            <a:r>
              <a:rPr lang="en-US" dirty="0" smtClean="0"/>
              <a:t>Ann Putnam: </a:t>
            </a:r>
            <a:r>
              <a:rPr lang="en-US" dirty="0" smtClean="0">
                <a:solidFill>
                  <a:srgbClr val="FF0000"/>
                </a:solidFill>
              </a:rPr>
              <a:t>Karen</a:t>
            </a:r>
          </a:p>
          <a:p>
            <a:r>
              <a:rPr lang="en-US" dirty="0" smtClean="0"/>
              <a:t>Thomas Putnam: </a:t>
            </a:r>
            <a:r>
              <a:rPr lang="en-US" dirty="0" smtClean="0">
                <a:solidFill>
                  <a:srgbClr val="FF0000"/>
                </a:solidFill>
              </a:rPr>
              <a:t>Kyle</a:t>
            </a:r>
          </a:p>
          <a:p>
            <a:r>
              <a:rPr lang="en-US" dirty="0" smtClean="0"/>
              <a:t>Mercy Lewis: </a:t>
            </a:r>
            <a:r>
              <a:rPr lang="en-US" dirty="0" smtClean="0">
                <a:solidFill>
                  <a:srgbClr val="FF0000"/>
                </a:solidFill>
              </a:rPr>
              <a:t>Cassidy</a:t>
            </a:r>
          </a:p>
          <a:p>
            <a:r>
              <a:rPr lang="en-US" dirty="0" smtClean="0"/>
              <a:t>Mary Warren: </a:t>
            </a:r>
            <a:r>
              <a:rPr lang="en-US" dirty="0" smtClean="0">
                <a:solidFill>
                  <a:srgbClr val="FF0000"/>
                </a:solidFill>
              </a:rPr>
              <a:t>Courtney</a:t>
            </a:r>
          </a:p>
          <a:p>
            <a:r>
              <a:rPr lang="en-US" dirty="0" smtClean="0"/>
              <a:t>Rebecca Nurse: </a:t>
            </a:r>
            <a:r>
              <a:rPr lang="en-US" dirty="0" smtClean="0">
                <a:solidFill>
                  <a:srgbClr val="FF0000"/>
                </a:solidFill>
              </a:rPr>
              <a:t>Kendra</a:t>
            </a:r>
          </a:p>
          <a:p>
            <a:r>
              <a:rPr lang="en-US" dirty="0" smtClean="0"/>
              <a:t>Giles Corey: </a:t>
            </a:r>
            <a:r>
              <a:rPr lang="en-US" dirty="0" smtClean="0">
                <a:solidFill>
                  <a:srgbClr val="FF0000"/>
                </a:solidFill>
              </a:rPr>
              <a:t>Simon</a:t>
            </a:r>
          </a:p>
          <a:p>
            <a:r>
              <a:rPr lang="en-US" dirty="0" smtClean="0"/>
              <a:t>John Hale: </a:t>
            </a:r>
            <a:r>
              <a:rPr lang="en-US" dirty="0" smtClean="0">
                <a:solidFill>
                  <a:srgbClr val="FF0000"/>
                </a:solidFill>
              </a:rPr>
              <a:t>Tom</a:t>
            </a:r>
          </a:p>
        </p:txBody>
      </p:sp>
      <p:sp>
        <p:nvSpPr>
          <p:cNvPr id="6" name="TextBox 5"/>
          <p:cNvSpPr txBox="1"/>
          <p:nvPr/>
        </p:nvSpPr>
        <p:spPr>
          <a:xfrm>
            <a:off x="5999328" y="2057400"/>
            <a:ext cx="2839872" cy="3333220"/>
          </a:xfrm>
          <a:prstGeom prst="rect">
            <a:avLst/>
          </a:prstGeom>
          <a:noFill/>
        </p:spPr>
        <p:txBody>
          <a:bodyPr wrap="square" rtlCol="0">
            <a:spAutoFit/>
          </a:bodyPr>
          <a:lstStyle/>
          <a:p>
            <a:pPr lvl="0" indent="-274320">
              <a:lnSpc>
                <a:spcPct val="150000"/>
              </a:lnSpc>
              <a:spcBef>
                <a:spcPct val="20000"/>
              </a:spcBef>
              <a:buFont typeface="Wingdings" pitchFamily="2" charset="2"/>
              <a:buChar char="v"/>
            </a:pPr>
            <a:r>
              <a:rPr lang="en-US" dirty="0">
                <a:solidFill>
                  <a:prstClr val="black"/>
                </a:solidFill>
              </a:rPr>
              <a:t>Francis Nurse: </a:t>
            </a:r>
            <a:r>
              <a:rPr lang="en-US" dirty="0" smtClean="0">
                <a:solidFill>
                  <a:srgbClr val="FF0000"/>
                </a:solidFill>
              </a:rPr>
              <a:t>Ryan</a:t>
            </a:r>
            <a:endParaRPr lang="en-US" dirty="0">
              <a:solidFill>
                <a:srgbClr val="FF0000"/>
              </a:solidFill>
            </a:endParaRPr>
          </a:p>
          <a:p>
            <a:pPr lvl="0" indent="-274320">
              <a:lnSpc>
                <a:spcPct val="150000"/>
              </a:lnSpc>
              <a:spcBef>
                <a:spcPct val="20000"/>
              </a:spcBef>
              <a:buFont typeface="Wingdings" pitchFamily="2" charset="2"/>
              <a:buChar char="v"/>
            </a:pPr>
            <a:r>
              <a:rPr lang="en-US" dirty="0">
                <a:solidFill>
                  <a:prstClr val="black"/>
                </a:solidFill>
              </a:rPr>
              <a:t>Cheever</a:t>
            </a:r>
            <a:r>
              <a:rPr lang="en-US" dirty="0" smtClean="0">
                <a:solidFill>
                  <a:prstClr val="black"/>
                </a:solidFill>
              </a:rPr>
              <a:t>: </a:t>
            </a:r>
            <a:r>
              <a:rPr lang="en-US" dirty="0" smtClean="0">
                <a:solidFill>
                  <a:srgbClr val="FF0000"/>
                </a:solidFill>
              </a:rPr>
              <a:t>Matt</a:t>
            </a:r>
          </a:p>
          <a:p>
            <a:pPr lvl="0" indent="-274320">
              <a:lnSpc>
                <a:spcPct val="150000"/>
              </a:lnSpc>
              <a:spcBef>
                <a:spcPct val="20000"/>
              </a:spcBef>
              <a:buFont typeface="Wingdings" pitchFamily="2" charset="2"/>
              <a:buChar char="v"/>
            </a:pPr>
            <a:r>
              <a:rPr lang="en-US" dirty="0" smtClean="0">
                <a:solidFill>
                  <a:prstClr val="black"/>
                </a:solidFill>
              </a:rPr>
              <a:t>Herrick: </a:t>
            </a:r>
            <a:r>
              <a:rPr lang="en-US" dirty="0" err="1" smtClean="0">
                <a:solidFill>
                  <a:srgbClr val="FF0000"/>
                </a:solidFill>
              </a:rPr>
              <a:t>Roop</a:t>
            </a:r>
            <a:endParaRPr lang="en-US" dirty="0" smtClean="0">
              <a:solidFill>
                <a:srgbClr val="FF0000"/>
              </a:solidFill>
            </a:endParaRPr>
          </a:p>
          <a:p>
            <a:pPr lvl="0" indent="-274320">
              <a:lnSpc>
                <a:spcPct val="150000"/>
              </a:lnSpc>
              <a:spcBef>
                <a:spcPct val="20000"/>
              </a:spcBef>
              <a:buFont typeface="Wingdings" pitchFamily="2" charset="2"/>
              <a:buChar char="v"/>
            </a:pPr>
            <a:r>
              <a:rPr lang="en-US" dirty="0" err="1" smtClean="0">
                <a:solidFill>
                  <a:prstClr val="black"/>
                </a:solidFill>
              </a:rPr>
              <a:t>Hathorne</a:t>
            </a:r>
            <a:r>
              <a:rPr lang="en-US" dirty="0" smtClean="0">
                <a:solidFill>
                  <a:prstClr val="black"/>
                </a:solidFill>
              </a:rPr>
              <a:t>: </a:t>
            </a:r>
            <a:r>
              <a:rPr lang="en-US" dirty="0" smtClean="0">
                <a:solidFill>
                  <a:srgbClr val="FF0000"/>
                </a:solidFill>
              </a:rPr>
              <a:t>Peyton</a:t>
            </a:r>
          </a:p>
          <a:p>
            <a:pPr lvl="0" indent="-274320">
              <a:lnSpc>
                <a:spcPct val="150000"/>
              </a:lnSpc>
              <a:spcBef>
                <a:spcPct val="20000"/>
              </a:spcBef>
              <a:buFont typeface="Wingdings" pitchFamily="2" charset="2"/>
              <a:buChar char="v"/>
            </a:pPr>
            <a:r>
              <a:rPr lang="en-US" dirty="0" smtClean="0">
                <a:solidFill>
                  <a:prstClr val="black"/>
                </a:solidFill>
              </a:rPr>
              <a:t>Martha: </a:t>
            </a:r>
            <a:r>
              <a:rPr lang="en-US" dirty="0" smtClean="0">
                <a:solidFill>
                  <a:srgbClr val="FF0000"/>
                </a:solidFill>
              </a:rPr>
              <a:t>Jessica</a:t>
            </a:r>
          </a:p>
          <a:p>
            <a:pPr lvl="0" indent="-274320">
              <a:lnSpc>
                <a:spcPct val="150000"/>
              </a:lnSpc>
              <a:spcBef>
                <a:spcPct val="20000"/>
              </a:spcBef>
              <a:buFont typeface="Wingdings" pitchFamily="2" charset="2"/>
              <a:buChar char="v"/>
            </a:pPr>
            <a:r>
              <a:rPr lang="en-US" dirty="0" smtClean="0">
                <a:solidFill>
                  <a:prstClr val="black"/>
                </a:solidFill>
              </a:rPr>
              <a:t>Danforth: </a:t>
            </a:r>
            <a:r>
              <a:rPr lang="en-US" dirty="0" smtClean="0">
                <a:solidFill>
                  <a:srgbClr val="FF0000"/>
                </a:solidFill>
              </a:rPr>
              <a:t>Jordan</a:t>
            </a:r>
          </a:p>
          <a:p>
            <a:pPr lvl="0" indent="-274320">
              <a:lnSpc>
                <a:spcPct val="150000"/>
              </a:lnSpc>
              <a:spcBef>
                <a:spcPct val="20000"/>
              </a:spcBef>
              <a:buFont typeface="Wingdings" pitchFamily="2" charset="2"/>
              <a:buChar char="v"/>
            </a:pPr>
            <a:r>
              <a:rPr lang="en-US" dirty="0" smtClean="0">
                <a:solidFill>
                  <a:prstClr val="black"/>
                </a:solidFill>
              </a:rPr>
              <a:t>Sarah Good: </a:t>
            </a:r>
            <a:r>
              <a:rPr lang="en-US" dirty="0" smtClean="0">
                <a:solidFill>
                  <a:srgbClr val="FF0000"/>
                </a:solidFill>
              </a:rPr>
              <a:t>Jessica</a:t>
            </a:r>
            <a:endParaRPr lang="en-US" dirty="0">
              <a:solidFill>
                <a:srgbClr val="FF0000"/>
              </a:solidFill>
            </a:endParaRPr>
          </a:p>
        </p:txBody>
      </p:sp>
    </p:spTree>
    <p:extLst>
      <p:ext uri="{BB962C8B-B14F-4D97-AF65-F5344CB8AC3E}">
        <p14:creationId xmlns:p14="http://schemas.microsoft.com/office/powerpoint/2010/main" val="305162950"/>
      </p:ext>
    </p:extLst>
  </p:cSld>
  <p:clrMapOvr>
    <a:masterClrMapping/>
  </p:clrMapOvr>
  <p:transition spd="slow" advTm="15000">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Objective</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RL.11-12.1: Cite textual evidence to support analysis of what the text says explicitly as well as inferences drawn from the text, including determine where the text leaves matters uncertain.</a:t>
            </a:r>
          </a:p>
          <a:p>
            <a:r>
              <a:rPr lang="en-US" dirty="0" smtClean="0"/>
              <a:t>RL.11-12.3: Analyze the impact of the author’s choices regarding how to develop and relate elements of a drama.</a:t>
            </a:r>
          </a:p>
          <a:p>
            <a:r>
              <a:rPr lang="en-US" dirty="0" smtClean="0"/>
              <a:t>RL.11.12.5</a:t>
            </a:r>
            <a:r>
              <a:rPr lang="en-US" smtClean="0"/>
              <a:t>: Analyze </a:t>
            </a:r>
            <a:r>
              <a:rPr lang="en-US" dirty="0" smtClean="0"/>
              <a:t>how an author’s choices concerning how to structure specific parts of a text contribute to its overall structure and meaning as well as its aesthetic impact.</a:t>
            </a:r>
            <a:endParaRPr lang="en-US" dirty="0"/>
          </a:p>
        </p:txBody>
      </p:sp>
    </p:spTree>
    <p:extLst>
      <p:ext uri="{BB962C8B-B14F-4D97-AF65-F5344CB8AC3E}">
        <p14:creationId xmlns:p14="http://schemas.microsoft.com/office/powerpoint/2010/main" val="2009646821"/>
      </p:ext>
    </p:extLst>
  </p:cSld>
  <p:clrMapOvr>
    <a:masterClrMapping/>
  </p:clrMapOvr>
  <p:transition spd="slow" advTm="15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Guest\Local Settings\Temporary Internet Files\Content.IE5\JO3JROOK\MC900104160[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133601" y="1080866"/>
            <a:ext cx="4654018" cy="448173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smtClean="0"/>
              <a:t>Did you know?</a:t>
            </a:r>
            <a:endParaRPr lang="en-US" dirty="0"/>
          </a:p>
        </p:txBody>
      </p:sp>
      <p:sp>
        <p:nvSpPr>
          <p:cNvPr id="6" name="Content Placeholder 5"/>
          <p:cNvSpPr>
            <a:spLocks noGrp="1"/>
          </p:cNvSpPr>
          <p:nvPr>
            <p:ph idx="1"/>
          </p:nvPr>
        </p:nvSpPr>
        <p:spPr>
          <a:xfrm>
            <a:off x="1371600" y="2438401"/>
            <a:ext cx="6781800" cy="2895600"/>
          </a:xfrm>
        </p:spPr>
        <p:txBody>
          <a:bodyPr>
            <a:noAutofit/>
          </a:bodyPr>
          <a:lstStyle/>
          <a:p>
            <a:r>
              <a:rPr lang="en-US" sz="2400" dirty="0"/>
              <a:t>According to Irish legend, Jack </a:t>
            </a:r>
            <a:r>
              <a:rPr lang="en-US" sz="2400" dirty="0" err="1"/>
              <a:t>O’Lanterns</a:t>
            </a:r>
            <a:r>
              <a:rPr lang="en-US" sz="2400" dirty="0"/>
              <a:t> are named after a stingy man named Jack who, because he tricked the devil several times, was forbidden entrance into both heaven and hell. He was condemned to wander the Earth, waving his lantern to lead people away from their paths</a:t>
            </a:r>
            <a:endParaRPr lang="en-US" sz="2400" dirty="0"/>
          </a:p>
        </p:txBody>
      </p:sp>
    </p:spTree>
    <p:extLst>
      <p:ext uri="{BB962C8B-B14F-4D97-AF65-F5344CB8AC3E}">
        <p14:creationId xmlns:p14="http://schemas.microsoft.com/office/powerpoint/2010/main" val="3629554896"/>
      </p:ext>
    </p:extLst>
  </p:cSld>
  <p:clrMapOvr>
    <a:masterClrMapping/>
  </p:clrMapOvr>
  <p:transition spd="slow" advTm="15000">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842</TotalTime>
  <Words>326</Words>
  <Application>Microsoft Office PowerPoint</Application>
  <PresentationFormat>On-screen Show (4:3)</PresentationFormat>
  <Paragraphs>57</Paragraphs>
  <Slides>6</Slides>
  <Notes>0</Notes>
  <HiddenSlides>2</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Couture</vt:lpstr>
      <vt:lpstr>October 23, 2012</vt:lpstr>
      <vt:lpstr>October 22, 2012</vt:lpstr>
      <vt:lpstr>Cast list – 2nd hour</vt:lpstr>
      <vt:lpstr>Cast list – 5th hour</vt:lpstr>
      <vt:lpstr>Objective</vt:lpstr>
      <vt:lpstr>Did you know?</vt:lpstr>
    </vt:vector>
  </TitlesOfParts>
  <Company>West Branch Rose City Area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26, 2012</dc:title>
  <dc:creator>Guest</dc:creator>
  <cp:lastModifiedBy>Guest</cp:lastModifiedBy>
  <cp:revision>22</cp:revision>
  <dcterms:created xsi:type="dcterms:W3CDTF">2012-09-26T11:43:43Z</dcterms:created>
  <dcterms:modified xsi:type="dcterms:W3CDTF">2012-10-23T12:22:48Z</dcterms:modified>
</cp:coreProperties>
</file>