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24,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24,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Finish watching Act </a:t>
            </a:r>
            <a:r>
              <a:rPr lang="en-US" sz="2800" dirty="0" smtClean="0"/>
              <a:t>I of </a:t>
            </a:r>
            <a:r>
              <a:rPr lang="en-US" sz="2800" i="1" dirty="0" smtClean="0"/>
              <a:t>The Crucible</a:t>
            </a:r>
            <a:r>
              <a:rPr lang="en-US" sz="2800" dirty="0" smtClean="0"/>
              <a:t> if </a:t>
            </a:r>
            <a:r>
              <a:rPr lang="en-US" sz="2800" dirty="0" smtClean="0"/>
              <a:t>time</a:t>
            </a:r>
          </a:p>
          <a:p>
            <a:pPr marL="457200" indent="-457200"/>
            <a:r>
              <a:rPr lang="en-US" sz="2800" dirty="0" smtClean="0"/>
              <a:t>Begin Act II if time!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38401"/>
            <a:ext cx="6781800" cy="2895600"/>
          </a:xfrm>
        </p:spPr>
        <p:txBody>
          <a:bodyPr>
            <a:noAutofit/>
          </a:bodyPr>
          <a:lstStyle/>
          <a:p>
            <a:r>
              <a:rPr lang="en-US" sz="2400" dirty="0"/>
              <a:t>The largest pumpkin ever measured was grown by Norm Craven, who broke the world record in 1993 with a 836 lb. pumpkin.</a:t>
            </a:r>
            <a:endParaRPr lang="en-US" sz="2400" dirty="0"/>
          </a:p>
        </p:txBody>
      </p:sp>
      <p:pic>
        <p:nvPicPr>
          <p:cNvPr id="1026" name="Picture 2" descr="C:\Documents and Settings\Guest\Local Settings\Temporary Internet Files\Content.IE5\7EE78WJP\MC9004362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5489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912</TotalTime>
  <Words>295</Words>
  <Application>Microsoft Office PowerPoint</Application>
  <PresentationFormat>On-screen Show (4:3)</PresentationFormat>
  <Paragraphs>55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24, 2012</vt:lpstr>
      <vt:lpstr>October 24,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25</cp:revision>
  <dcterms:created xsi:type="dcterms:W3CDTF">2012-09-26T11:43:43Z</dcterms:created>
  <dcterms:modified xsi:type="dcterms:W3CDTF">2012-10-24T12:38:55Z</dcterms:modified>
</cp:coreProperties>
</file>