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25,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25,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Read </a:t>
            </a:r>
            <a:r>
              <a:rPr lang="en-US" sz="2800" dirty="0" smtClean="0"/>
              <a:t>Act II!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owl is a popular Halloween image. In Medieval Europe, owls were thought to be witches, and to hear an owl's call meant someone was about to die.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4290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1226</TotalTime>
  <Words>291</Words>
  <Application>Microsoft Office PowerPoint</Application>
  <PresentationFormat>On-screen Show (4:3)</PresentationFormat>
  <Paragraphs>54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25, 2012</vt:lpstr>
      <vt:lpstr>October 25,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31</cp:revision>
  <dcterms:created xsi:type="dcterms:W3CDTF">2012-09-26T11:43:43Z</dcterms:created>
  <dcterms:modified xsi:type="dcterms:W3CDTF">2012-10-25T13:34:27Z</dcterms:modified>
</cp:coreProperties>
</file>