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26,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26,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Finish Reading </a:t>
            </a:r>
            <a:r>
              <a:rPr lang="en-US" sz="2800" dirty="0" smtClean="0"/>
              <a:t>Act II! </a:t>
            </a:r>
            <a:r>
              <a:rPr lang="en-US" sz="2800" dirty="0" smtClean="0">
                <a:sym typeface="Wingdings" pitchFamily="2" charset="2"/>
              </a:rPr>
              <a:t></a:t>
            </a: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Watch </a:t>
            </a:r>
            <a:r>
              <a:rPr lang="en-US" sz="2800" dirty="0" err="1" smtClean="0">
                <a:sym typeface="Wingdings" pitchFamily="2" charset="2"/>
              </a:rPr>
              <a:t>Rocketbooks</a:t>
            </a:r>
            <a:r>
              <a:rPr lang="en-US" sz="2800" dirty="0" smtClean="0">
                <a:sym typeface="Wingdings" pitchFamily="2" charset="2"/>
              </a:rPr>
              <a:t> video … TAKE NOTES!</a:t>
            </a: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Test on Act II Monday!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Trick-or-treating evolved from the ancient Celtic tradition of putting out treats and food to placate spirits who roamed the streets at </a:t>
            </a:r>
            <a:r>
              <a:rPr lang="en-US" sz="2400" dirty="0" err="1"/>
              <a:t>Samhain</a:t>
            </a:r>
            <a:r>
              <a:rPr lang="en-US" sz="2400" dirty="0"/>
              <a:t>, a sacred festival that marked the end of the Celtic calendar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9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1569</TotalTime>
  <Words>308</Words>
  <Application>Microsoft Office PowerPoint</Application>
  <PresentationFormat>On-screen Show (4:3)</PresentationFormat>
  <Paragraphs>56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October 26, 2012</vt:lpstr>
      <vt:lpstr>October 26,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35</cp:revision>
  <dcterms:created xsi:type="dcterms:W3CDTF">2012-09-26T11:43:43Z</dcterms:created>
  <dcterms:modified xsi:type="dcterms:W3CDTF">2012-10-26T18:02:19Z</dcterms:modified>
</cp:coreProperties>
</file>