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Test over Act </a:t>
            </a:r>
            <a:r>
              <a:rPr lang="en-US" sz="2800" dirty="0" smtClean="0"/>
              <a:t>II! </a:t>
            </a:r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Watch Act II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5114544" cy="36575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Stephen Clarke holds the record for the world’s fastest pumpkin carving time: 24.03 seconds, smashing his previous record of 54.72 seconds. The rules of the competition state that the pumpkin must weigh less than 24 pounds and be carved in a traditional way, which requires at least eyes, nose, ears, and a mouth.</a:t>
            </a:r>
            <a:endParaRPr lang="en-US" sz="2400" dirty="0"/>
          </a:p>
        </p:txBody>
      </p:sp>
      <p:pic>
        <p:nvPicPr>
          <p:cNvPr id="1026" name="Picture 2" descr="C:\Documents and Settings\Guest\Local Settings\Temporary Internet Files\Content.IE5\7EE78WJP\MP900309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4" y="1981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1571</TotalTime>
  <Words>324</Words>
  <Application>Microsoft Office PowerPoint</Application>
  <PresentationFormat>On-screen Show (4:3)</PresentationFormat>
  <Paragraphs>55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29, 2012</vt:lpstr>
      <vt:lpstr>October 29,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36</cp:revision>
  <dcterms:created xsi:type="dcterms:W3CDTF">2012-09-26T11:43:43Z</dcterms:created>
  <dcterms:modified xsi:type="dcterms:W3CDTF">2012-10-30T12:21:12Z</dcterms:modified>
</cp:coreProperties>
</file>