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31,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>
                <a:sym typeface="Wingdings" pitchFamily="2" charset="2"/>
              </a:rPr>
              <a:t>Go over Quiz for </a:t>
            </a:r>
            <a:r>
              <a:rPr lang="en-US" sz="2800" dirty="0" smtClean="0">
                <a:sym typeface="Wingdings" pitchFamily="2" charset="2"/>
              </a:rPr>
              <a:t>Act II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Watch Act III</a:t>
            </a:r>
            <a:endParaRPr lang="en-US" sz="2800" dirty="0" smtClean="0">
              <a:sym typeface="Wingdings" pitchFamily="2" charset="2"/>
            </a:endParaRP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Homework:  Read Act III on your own tonight… coding/answering the worksheet/questions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5114544" cy="36575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Both Salem, Massachusetts, and Anoka, Minnesota, are the self-proclaimed Halloween capitals of the world.</a:t>
            </a:r>
            <a:endParaRPr lang="en-US" sz="3200" dirty="0"/>
          </a:p>
        </p:txBody>
      </p:sp>
      <p:pic>
        <p:nvPicPr>
          <p:cNvPr id="4" name="Picture 2" descr="C:\Documents and Settings\Guest\Local Settings\Temporary Internet Files\Content.IE5\W7NGWX6A\MP9003095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4566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1575</TotalTime>
  <Words>292</Words>
  <Application>Microsoft Office PowerPoint</Application>
  <PresentationFormat>On-screen Show (4:3)</PresentationFormat>
  <Paragraphs>56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31, 2012</vt:lpstr>
      <vt:lpstr>HALLOWEEN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38</cp:revision>
  <dcterms:created xsi:type="dcterms:W3CDTF">2012-09-26T11:43:43Z</dcterms:created>
  <dcterms:modified xsi:type="dcterms:W3CDTF">2012-10-31T12:21:11Z</dcterms:modified>
</cp:coreProperties>
</file>