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November 1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err="1" smtClean="0">
                <a:sym typeface="Wingdings" pitchFamily="2" charset="2"/>
              </a:rPr>
              <a:t>Rocketbook</a:t>
            </a:r>
            <a:r>
              <a:rPr lang="en-US" sz="2800" dirty="0" smtClean="0">
                <a:sym typeface="Wingdings" pitchFamily="2" charset="2"/>
              </a:rPr>
              <a:t> Review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Test Act III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1"/>
            <a:ext cx="49530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About 1 out of every 2 million people will die by falling out of bed. Be careful, not funny. Most who will die this way are either very young children or elderly people. </a:t>
            </a:r>
          </a:p>
        </p:txBody>
      </p:sp>
      <p:pic>
        <p:nvPicPr>
          <p:cNvPr id="1026" name="Picture 2" descr="C:\Documents and Settings\Guest\Local Settings\Temporary Internet Files\Content.IE5\JO3JROOK\MC9004405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048000"/>
            <a:ext cx="29117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1582</TotalTime>
  <Words>296</Words>
  <Application>Microsoft Office PowerPoint</Application>
  <PresentationFormat>On-screen Show (4:3)</PresentationFormat>
  <Paragraphs>55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November 1, 2012</vt:lpstr>
      <vt:lpstr>November 1,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39</cp:revision>
  <dcterms:created xsi:type="dcterms:W3CDTF">2012-09-26T11:43:43Z</dcterms:created>
  <dcterms:modified xsi:type="dcterms:W3CDTF">2012-11-02T12:25:43Z</dcterms:modified>
</cp:coreProperties>
</file>