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26E3D91-1451-49A4-BD47-8DDC7FD46C9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 advTm="1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Tm="1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3D91-1451-49A4-BD47-8DDC7FD46C9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1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26E3D91-1451-49A4-BD47-8DDC7FD46C9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A46976-A25D-42FE-9C8F-9B27577437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5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November 2,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16559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2,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en-US" sz="2800" dirty="0" smtClean="0">
                <a:sym typeface="Wingdings" pitchFamily="2" charset="2"/>
              </a:rPr>
              <a:t>Go over Test Act III</a:t>
            </a:r>
          </a:p>
          <a:p>
            <a:pPr marL="457200" indent="-457200"/>
            <a:r>
              <a:rPr lang="en-US" sz="2800" dirty="0" smtClean="0">
                <a:sym typeface="Wingdings" pitchFamily="2" charset="2"/>
              </a:rPr>
              <a:t>Read together Act IV and work on reading guide…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67508088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2514600" cy="3124200"/>
          </a:xfrm>
        </p:spPr>
        <p:txBody>
          <a:bodyPr>
            <a:noAutofit/>
          </a:bodyPr>
          <a:lstStyle/>
          <a:p>
            <a:r>
              <a:rPr lang="en-US" dirty="0" smtClean="0"/>
              <a:t>Rev. Parris: </a:t>
            </a:r>
            <a:r>
              <a:rPr lang="en-US" dirty="0" smtClean="0">
                <a:solidFill>
                  <a:srgbClr val="FF0000"/>
                </a:solidFill>
              </a:rPr>
              <a:t>Paul</a:t>
            </a:r>
          </a:p>
          <a:p>
            <a:r>
              <a:rPr lang="en-US" dirty="0" smtClean="0"/>
              <a:t>Betty: </a:t>
            </a:r>
            <a:r>
              <a:rPr lang="en-US" dirty="0" smtClean="0">
                <a:solidFill>
                  <a:srgbClr val="FF0000"/>
                </a:solidFill>
              </a:rPr>
              <a:t>Katie</a:t>
            </a:r>
          </a:p>
          <a:p>
            <a:r>
              <a:rPr lang="en-US" dirty="0" err="1" smtClean="0"/>
              <a:t>Tituba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Jessie</a:t>
            </a:r>
          </a:p>
          <a:p>
            <a:r>
              <a:rPr lang="en-US" dirty="0" smtClean="0"/>
              <a:t>Abigail: </a:t>
            </a:r>
            <a:r>
              <a:rPr lang="en-US" dirty="0" smtClean="0">
                <a:solidFill>
                  <a:srgbClr val="FF0000"/>
                </a:solidFill>
              </a:rPr>
              <a:t>Kennedy</a:t>
            </a:r>
          </a:p>
          <a:p>
            <a:r>
              <a:rPr lang="en-US" dirty="0" smtClean="0"/>
              <a:t>John: </a:t>
            </a:r>
            <a:r>
              <a:rPr lang="en-US" dirty="0" smtClean="0">
                <a:solidFill>
                  <a:srgbClr val="FF0000"/>
                </a:solidFill>
              </a:rPr>
              <a:t>Jonah</a:t>
            </a:r>
          </a:p>
          <a:p>
            <a:r>
              <a:rPr lang="en-US" dirty="0" smtClean="0"/>
              <a:t>Elizabeth: </a:t>
            </a:r>
            <a:r>
              <a:rPr lang="en-US" dirty="0" smtClean="0">
                <a:solidFill>
                  <a:srgbClr val="FF0000"/>
                </a:solidFill>
              </a:rPr>
              <a:t>Riley</a:t>
            </a:r>
          </a:p>
          <a:p>
            <a:r>
              <a:rPr lang="en-US" dirty="0" smtClean="0"/>
              <a:t>Susanna: </a:t>
            </a:r>
            <a:r>
              <a:rPr lang="en-US" dirty="0" smtClean="0">
                <a:solidFill>
                  <a:srgbClr val="FF0000"/>
                </a:solidFill>
              </a:rPr>
              <a:t>Hannah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list – 2</a:t>
            </a:r>
            <a:r>
              <a:rPr lang="en-US" baseline="30000" dirty="0" smtClean="0"/>
              <a:t>nd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52800" y="22098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Ann Putnam: </a:t>
            </a:r>
            <a:r>
              <a:rPr lang="en-US" dirty="0" err="1" smtClean="0">
                <a:solidFill>
                  <a:srgbClr val="FF0000"/>
                </a:solidFill>
              </a:rPr>
              <a:t>Jeni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Thomas: </a:t>
            </a:r>
            <a:r>
              <a:rPr lang="en-US" dirty="0" smtClean="0">
                <a:solidFill>
                  <a:srgbClr val="FF0000"/>
                </a:solidFill>
              </a:rPr>
              <a:t>Taylor</a:t>
            </a:r>
          </a:p>
          <a:p>
            <a:r>
              <a:rPr lang="en-US" dirty="0" smtClean="0"/>
              <a:t>Mercy Lewis: </a:t>
            </a:r>
            <a:r>
              <a:rPr lang="en-US" dirty="0" err="1" smtClean="0">
                <a:solidFill>
                  <a:srgbClr val="FF0000"/>
                </a:solidFill>
              </a:rPr>
              <a:t>Aliese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Mary Warren: </a:t>
            </a:r>
            <a:r>
              <a:rPr lang="en-US" dirty="0" err="1" smtClean="0">
                <a:solidFill>
                  <a:srgbClr val="FF0000"/>
                </a:solidFill>
              </a:rPr>
              <a:t>Cheyanne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Rebecca Nurse: </a:t>
            </a:r>
            <a:r>
              <a:rPr lang="en-US" dirty="0" smtClean="0">
                <a:solidFill>
                  <a:srgbClr val="FF0000"/>
                </a:solidFill>
              </a:rPr>
              <a:t>Paige</a:t>
            </a:r>
          </a:p>
          <a:p>
            <a:r>
              <a:rPr lang="en-US" dirty="0" smtClean="0"/>
              <a:t>Giles Corey: </a:t>
            </a:r>
            <a:r>
              <a:rPr lang="en-US" dirty="0" err="1" smtClean="0">
                <a:solidFill>
                  <a:srgbClr val="FF0000"/>
                </a:solidFill>
              </a:rPr>
              <a:t>Triston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John Hale: </a:t>
            </a:r>
            <a:r>
              <a:rPr lang="en-US" dirty="0" smtClean="0">
                <a:solidFill>
                  <a:srgbClr val="FF0000"/>
                </a:solidFill>
              </a:rPr>
              <a:t>Derek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328" y="2057400"/>
            <a:ext cx="28398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Francis Nurse: </a:t>
            </a:r>
            <a:r>
              <a:rPr lang="en-US" dirty="0">
                <a:solidFill>
                  <a:srgbClr val="FF0000"/>
                </a:solidFill>
              </a:rPr>
              <a:t>Michael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Cheever: </a:t>
            </a:r>
            <a:r>
              <a:rPr lang="en-US" dirty="0" smtClean="0">
                <a:solidFill>
                  <a:srgbClr val="FF0000"/>
                </a:solidFill>
              </a:rPr>
              <a:t>Sean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Herrick: </a:t>
            </a:r>
            <a:r>
              <a:rPr lang="en-US" dirty="0" smtClean="0">
                <a:solidFill>
                  <a:srgbClr val="FF0000"/>
                </a:solidFill>
              </a:rPr>
              <a:t>Eric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Hathorne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Caleb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Martha: </a:t>
            </a:r>
            <a:r>
              <a:rPr lang="en-US" dirty="0" smtClean="0">
                <a:solidFill>
                  <a:srgbClr val="FF0000"/>
                </a:solidFill>
              </a:rPr>
              <a:t>Brittani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Danforth: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Sarah Good: </a:t>
            </a:r>
            <a:r>
              <a:rPr lang="en-US" dirty="0" smtClean="0">
                <a:solidFill>
                  <a:srgbClr val="FF0000"/>
                </a:solidFill>
              </a:rPr>
              <a:t>Charlotte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236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209800"/>
            <a:ext cx="2514600" cy="3124200"/>
          </a:xfrm>
        </p:spPr>
        <p:txBody>
          <a:bodyPr>
            <a:noAutofit/>
          </a:bodyPr>
          <a:lstStyle/>
          <a:p>
            <a:r>
              <a:rPr lang="en-US" dirty="0" smtClean="0"/>
              <a:t>Rev. Parris: </a:t>
            </a:r>
            <a:r>
              <a:rPr lang="en-US" dirty="0" smtClean="0">
                <a:solidFill>
                  <a:srgbClr val="FF0000"/>
                </a:solidFill>
              </a:rPr>
              <a:t>Tucker</a:t>
            </a:r>
          </a:p>
          <a:p>
            <a:r>
              <a:rPr lang="en-US" dirty="0" smtClean="0"/>
              <a:t>Betty: </a:t>
            </a:r>
            <a:r>
              <a:rPr lang="en-US" dirty="0" smtClean="0">
                <a:solidFill>
                  <a:srgbClr val="FF0000"/>
                </a:solidFill>
              </a:rPr>
              <a:t>Sam</a:t>
            </a:r>
          </a:p>
          <a:p>
            <a:r>
              <a:rPr lang="en-US" dirty="0" err="1" smtClean="0"/>
              <a:t>Tituba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Tara</a:t>
            </a:r>
          </a:p>
          <a:p>
            <a:r>
              <a:rPr lang="en-US" dirty="0" smtClean="0"/>
              <a:t>Abigail: </a:t>
            </a:r>
            <a:r>
              <a:rPr lang="en-US" dirty="0" smtClean="0">
                <a:solidFill>
                  <a:srgbClr val="FF0000"/>
                </a:solidFill>
              </a:rPr>
              <a:t>Leah</a:t>
            </a:r>
          </a:p>
          <a:p>
            <a:r>
              <a:rPr lang="en-US" dirty="0" smtClean="0"/>
              <a:t>John: </a:t>
            </a:r>
            <a:r>
              <a:rPr lang="en-US" dirty="0" smtClean="0">
                <a:solidFill>
                  <a:srgbClr val="FF0000"/>
                </a:solidFill>
              </a:rPr>
              <a:t>Dylan</a:t>
            </a:r>
          </a:p>
          <a:p>
            <a:r>
              <a:rPr lang="en-US" dirty="0" smtClean="0"/>
              <a:t>Elizabeth: </a:t>
            </a:r>
            <a:r>
              <a:rPr lang="en-US" dirty="0" smtClean="0">
                <a:solidFill>
                  <a:srgbClr val="FF0000"/>
                </a:solidFill>
              </a:rPr>
              <a:t>Melissa</a:t>
            </a:r>
          </a:p>
          <a:p>
            <a:r>
              <a:rPr lang="en-US" dirty="0" smtClean="0"/>
              <a:t>Susanna: </a:t>
            </a:r>
            <a:r>
              <a:rPr lang="en-US" dirty="0" smtClean="0">
                <a:solidFill>
                  <a:srgbClr val="FF0000"/>
                </a:solidFill>
              </a:rPr>
              <a:t>Virginia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 list – 5</a:t>
            </a:r>
            <a:r>
              <a:rPr lang="en-US" baseline="30000" dirty="0" smtClean="0"/>
              <a:t>th</a:t>
            </a:r>
            <a:r>
              <a:rPr lang="en-US" dirty="0" smtClean="0"/>
              <a:t> hour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52800" y="2209800"/>
            <a:ext cx="3124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Ann Putnam: </a:t>
            </a:r>
            <a:r>
              <a:rPr lang="en-US" dirty="0" smtClean="0">
                <a:solidFill>
                  <a:srgbClr val="FF0000"/>
                </a:solidFill>
              </a:rPr>
              <a:t>Karen</a:t>
            </a:r>
          </a:p>
          <a:p>
            <a:r>
              <a:rPr lang="en-US" dirty="0" smtClean="0"/>
              <a:t>Thomas Putnam: </a:t>
            </a:r>
            <a:r>
              <a:rPr lang="en-US" dirty="0" smtClean="0">
                <a:solidFill>
                  <a:srgbClr val="FF0000"/>
                </a:solidFill>
              </a:rPr>
              <a:t>Kyle</a:t>
            </a:r>
          </a:p>
          <a:p>
            <a:r>
              <a:rPr lang="en-US" dirty="0" smtClean="0"/>
              <a:t>Mercy Lewis: </a:t>
            </a:r>
            <a:r>
              <a:rPr lang="en-US" dirty="0" smtClean="0">
                <a:solidFill>
                  <a:srgbClr val="FF0000"/>
                </a:solidFill>
              </a:rPr>
              <a:t>Cassidy</a:t>
            </a:r>
          </a:p>
          <a:p>
            <a:r>
              <a:rPr lang="en-US" dirty="0" smtClean="0"/>
              <a:t>Mary Warren: </a:t>
            </a:r>
            <a:r>
              <a:rPr lang="en-US" dirty="0" smtClean="0">
                <a:solidFill>
                  <a:srgbClr val="FF0000"/>
                </a:solidFill>
              </a:rPr>
              <a:t>Courtney</a:t>
            </a:r>
          </a:p>
          <a:p>
            <a:r>
              <a:rPr lang="en-US" dirty="0" smtClean="0"/>
              <a:t>Rebecca Nurse: </a:t>
            </a:r>
            <a:r>
              <a:rPr lang="en-US" dirty="0" smtClean="0">
                <a:solidFill>
                  <a:srgbClr val="FF0000"/>
                </a:solidFill>
              </a:rPr>
              <a:t>Kendra</a:t>
            </a:r>
          </a:p>
          <a:p>
            <a:r>
              <a:rPr lang="en-US" dirty="0" smtClean="0"/>
              <a:t>Giles Corey: </a:t>
            </a:r>
            <a:r>
              <a:rPr lang="en-US" dirty="0" smtClean="0">
                <a:solidFill>
                  <a:srgbClr val="FF0000"/>
                </a:solidFill>
              </a:rPr>
              <a:t>Simon</a:t>
            </a:r>
          </a:p>
          <a:p>
            <a:r>
              <a:rPr lang="en-US" dirty="0" smtClean="0"/>
              <a:t>John Hale: </a:t>
            </a:r>
            <a:r>
              <a:rPr lang="en-US" dirty="0" smtClean="0">
                <a:solidFill>
                  <a:srgbClr val="FF0000"/>
                </a:solidFill>
              </a:rPr>
              <a:t>Tom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328" y="2057400"/>
            <a:ext cx="28398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Francis Nurse: </a:t>
            </a:r>
            <a:r>
              <a:rPr lang="en-US" dirty="0" smtClean="0">
                <a:solidFill>
                  <a:srgbClr val="FF0000"/>
                </a:solidFill>
              </a:rPr>
              <a:t>Ryan</a:t>
            </a:r>
            <a:endParaRPr lang="en-US" dirty="0">
              <a:solidFill>
                <a:srgbClr val="FF0000"/>
              </a:solidFill>
            </a:endParaRP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Cheever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Herrick: </a:t>
            </a:r>
            <a:r>
              <a:rPr lang="en-US" dirty="0" err="1" smtClean="0">
                <a:solidFill>
                  <a:srgbClr val="FF0000"/>
                </a:solidFill>
              </a:rPr>
              <a:t>Roop</a:t>
            </a:r>
            <a:endParaRPr lang="en-US" dirty="0" smtClean="0">
              <a:solidFill>
                <a:srgbClr val="FF0000"/>
              </a:solidFill>
            </a:endParaRP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err="1" smtClean="0">
                <a:solidFill>
                  <a:prstClr val="black"/>
                </a:solidFill>
              </a:rPr>
              <a:t>Hathorne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Peyton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Martha: </a:t>
            </a:r>
            <a:r>
              <a:rPr lang="en-US" dirty="0" smtClean="0">
                <a:solidFill>
                  <a:srgbClr val="FF0000"/>
                </a:solidFill>
              </a:rPr>
              <a:t>Jessica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Danforth: </a:t>
            </a:r>
            <a:r>
              <a:rPr lang="en-US" dirty="0" smtClean="0">
                <a:solidFill>
                  <a:srgbClr val="FF0000"/>
                </a:solidFill>
              </a:rPr>
              <a:t>Jordan</a:t>
            </a:r>
          </a:p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</a:rPr>
              <a:t>Sarah Good: </a:t>
            </a:r>
            <a:r>
              <a:rPr lang="en-US" dirty="0" smtClean="0">
                <a:solidFill>
                  <a:srgbClr val="FF0000"/>
                </a:solidFill>
              </a:rPr>
              <a:t>Jessica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2950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RL.11-12.1: Cite textual evidence to support analysis of what the text says explicitly as well as inferences drawn from the text, including determine where the text leaves matters uncertain.</a:t>
            </a:r>
          </a:p>
          <a:p>
            <a:r>
              <a:rPr lang="en-US" dirty="0" smtClean="0"/>
              <a:t>RL.11-12.3: Analyze the impact of the author’s choices regarding how to develop and relate elements of a drama.</a:t>
            </a:r>
          </a:p>
          <a:p>
            <a:r>
              <a:rPr lang="en-US" dirty="0" smtClean="0"/>
              <a:t>RL.11.12.5</a:t>
            </a:r>
            <a:r>
              <a:rPr lang="en-US" smtClean="0"/>
              <a:t>: Analyze </a:t>
            </a:r>
            <a:r>
              <a:rPr lang="en-US" dirty="0" smtClean="0"/>
              <a:t>how an author’s choices concerning how to structure specific parts of a text contribute to its overall structure and meaning as well as its aesthetic impact.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46821"/>
      </p:ext>
    </p:extLst>
  </p:cSld>
  <p:clrMapOvr>
    <a:masterClrMapping/>
  </p:clrMapOvr>
  <p:transition spd="slow" advTm="15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1"/>
            <a:ext cx="4953000" cy="3429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/>
              <a:t>About 1 out of every 2 million people will die by falling out of bed. Be careful, not funny. Most who will die this way are either very young children or elderly people. </a:t>
            </a:r>
          </a:p>
        </p:txBody>
      </p:sp>
      <p:pic>
        <p:nvPicPr>
          <p:cNvPr id="1026" name="Picture 2" descr="C:\Documents and Settings\Guest\Local Settings\Temporary Internet Files\Content.IE5\JO3JROOK\MC90044052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3048000"/>
            <a:ext cx="291170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2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000">
        <p14:doors dir="vert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1583</TotalTime>
  <Words>306</Words>
  <Application>Microsoft Office PowerPoint</Application>
  <PresentationFormat>On-screen Show (4:3)</PresentationFormat>
  <Paragraphs>55</Paragraphs>
  <Slides>6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November 2, 2012</vt:lpstr>
      <vt:lpstr>November 2, 2012</vt:lpstr>
      <vt:lpstr>Cast list – 2nd hour</vt:lpstr>
      <vt:lpstr>Cast list – 5th hour</vt:lpstr>
      <vt:lpstr>Objective</vt:lpstr>
      <vt:lpstr>Did YOU know?</vt:lpstr>
    </vt:vector>
  </TitlesOfParts>
  <Company>West Branch Rose City Area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26, 2012</dc:title>
  <dc:creator>Guest</dc:creator>
  <cp:lastModifiedBy>Guest</cp:lastModifiedBy>
  <cp:revision>40</cp:revision>
  <dcterms:created xsi:type="dcterms:W3CDTF">2012-09-26T11:43:43Z</dcterms:created>
  <dcterms:modified xsi:type="dcterms:W3CDTF">2012-11-02T12:26:19Z</dcterms:modified>
</cp:coreProperties>
</file>