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26E3D91-1451-49A4-BD47-8DDC7FD46C9F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6E3D91-1451-49A4-BD47-8DDC7FD46C9F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5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November 5,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16559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5,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n-US" sz="2800" dirty="0" smtClean="0">
                <a:sym typeface="Wingdings" pitchFamily="2" charset="2"/>
              </a:rPr>
              <a:t>Watch </a:t>
            </a:r>
            <a:r>
              <a:rPr lang="en-US" sz="2800" dirty="0" err="1" smtClean="0">
                <a:sym typeface="Wingdings" pitchFamily="2" charset="2"/>
              </a:rPr>
              <a:t>Rocketbook</a:t>
            </a:r>
            <a:r>
              <a:rPr lang="en-US" sz="2800" dirty="0" smtClean="0">
                <a:sym typeface="Wingdings" pitchFamily="2" charset="2"/>
              </a:rPr>
              <a:t> on Act </a:t>
            </a:r>
            <a:r>
              <a:rPr lang="en-US" sz="2800" dirty="0" smtClean="0">
                <a:sym typeface="Wingdings" pitchFamily="2" charset="2"/>
              </a:rPr>
              <a:t>IV and do reading guide</a:t>
            </a:r>
          </a:p>
          <a:p>
            <a:pPr marL="457200" indent="-457200"/>
            <a:r>
              <a:rPr lang="en-US" sz="2800" dirty="0" smtClean="0">
                <a:sym typeface="Wingdings" pitchFamily="2" charset="2"/>
              </a:rPr>
              <a:t>Answer questions at the end of Act IV</a:t>
            </a:r>
          </a:p>
          <a:p>
            <a:pPr marL="457200" indent="-457200"/>
            <a:r>
              <a:rPr lang="en-US" sz="2800" dirty="0" smtClean="0">
                <a:sym typeface="Wingdings" pitchFamily="2" charset="2"/>
              </a:rPr>
              <a:t>Act IV Test TOMORROW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67508088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Paul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Katie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Jessie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Kennedy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Jonah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Riley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Hannah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2</a:t>
            </a:r>
            <a:r>
              <a:rPr lang="en-US" baseline="30000" dirty="0" smtClean="0"/>
              <a:t>nd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err="1" smtClean="0">
                <a:solidFill>
                  <a:srgbClr val="FF0000"/>
                </a:solidFill>
              </a:rPr>
              <a:t>Jeni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Thomas: </a:t>
            </a:r>
            <a:r>
              <a:rPr lang="en-US" dirty="0" smtClean="0">
                <a:solidFill>
                  <a:srgbClr val="FF0000"/>
                </a:solidFill>
              </a:rPr>
              <a:t>Taylor</a:t>
            </a:r>
          </a:p>
          <a:p>
            <a:r>
              <a:rPr lang="en-US" dirty="0" smtClean="0"/>
              <a:t>Mercy Lewis: </a:t>
            </a:r>
            <a:r>
              <a:rPr lang="en-US" dirty="0" err="1" smtClean="0">
                <a:solidFill>
                  <a:srgbClr val="FF0000"/>
                </a:solidFill>
              </a:rPr>
              <a:t>Aliese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Mary Warren: </a:t>
            </a:r>
            <a:r>
              <a:rPr lang="en-US" dirty="0" err="1" smtClean="0">
                <a:solidFill>
                  <a:srgbClr val="FF0000"/>
                </a:solidFill>
              </a:rPr>
              <a:t>Cheyanne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Paige</a:t>
            </a:r>
          </a:p>
          <a:p>
            <a:r>
              <a:rPr lang="en-US" dirty="0" smtClean="0"/>
              <a:t>Giles Corey: </a:t>
            </a:r>
            <a:r>
              <a:rPr lang="en-US" dirty="0" err="1" smtClean="0">
                <a:solidFill>
                  <a:srgbClr val="FF0000"/>
                </a:solidFill>
              </a:rPr>
              <a:t>Triston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Derek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>
                <a:solidFill>
                  <a:srgbClr val="FF0000"/>
                </a:solidFill>
              </a:rPr>
              <a:t>Michael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Cheever: </a:t>
            </a:r>
            <a:r>
              <a:rPr lang="en-US" dirty="0" smtClean="0">
                <a:solidFill>
                  <a:srgbClr val="FF0000"/>
                </a:solidFill>
              </a:rPr>
              <a:t>Sean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smtClean="0">
                <a:solidFill>
                  <a:srgbClr val="FF0000"/>
                </a:solidFill>
              </a:rPr>
              <a:t>Eric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Caleb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Brittani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Charlotte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236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Tucker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Sam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Tara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Leah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Dylan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Melissa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Virginia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5</a:t>
            </a:r>
            <a:r>
              <a:rPr lang="en-US" baseline="30000" dirty="0" smtClean="0"/>
              <a:t>th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smtClean="0">
                <a:solidFill>
                  <a:srgbClr val="FF0000"/>
                </a:solidFill>
              </a:rPr>
              <a:t>Karen</a:t>
            </a:r>
          </a:p>
          <a:p>
            <a:r>
              <a:rPr lang="en-US" dirty="0" smtClean="0"/>
              <a:t>Thomas Putnam: </a:t>
            </a:r>
            <a:r>
              <a:rPr lang="en-US" dirty="0" smtClean="0">
                <a:solidFill>
                  <a:srgbClr val="FF0000"/>
                </a:solidFill>
              </a:rPr>
              <a:t>Kyle</a:t>
            </a:r>
          </a:p>
          <a:p>
            <a:r>
              <a:rPr lang="en-US" dirty="0" smtClean="0"/>
              <a:t>Mercy Lewis: </a:t>
            </a:r>
            <a:r>
              <a:rPr lang="en-US" dirty="0" smtClean="0">
                <a:solidFill>
                  <a:srgbClr val="FF0000"/>
                </a:solidFill>
              </a:rPr>
              <a:t>Cassidy</a:t>
            </a:r>
          </a:p>
          <a:p>
            <a:r>
              <a:rPr lang="en-US" dirty="0" smtClean="0"/>
              <a:t>Mary Warren: </a:t>
            </a:r>
            <a:r>
              <a:rPr lang="en-US" dirty="0" smtClean="0">
                <a:solidFill>
                  <a:srgbClr val="FF0000"/>
                </a:solidFill>
              </a:rPr>
              <a:t>Courtney</a:t>
            </a: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Kendra</a:t>
            </a:r>
          </a:p>
          <a:p>
            <a:r>
              <a:rPr lang="en-US" dirty="0" smtClean="0"/>
              <a:t>Giles Corey: </a:t>
            </a:r>
            <a:r>
              <a:rPr lang="en-US" dirty="0" smtClean="0">
                <a:solidFill>
                  <a:srgbClr val="FF0000"/>
                </a:solidFill>
              </a:rPr>
              <a:t>Simon</a:t>
            </a: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Tom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 smtClean="0">
                <a:solidFill>
                  <a:srgbClr val="FF0000"/>
                </a:solidFill>
              </a:rPr>
              <a:t>Ryan</a:t>
            </a:r>
            <a:endParaRPr lang="en-US" dirty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err="1" smtClean="0">
                <a:solidFill>
                  <a:srgbClr val="FF0000"/>
                </a:solidFill>
              </a:rPr>
              <a:t>Roop</a:t>
            </a:r>
            <a:endParaRPr lang="en-US" dirty="0" smtClean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Peyton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Jordan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2950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RL.11-12.1: Cite textual evidence to support analysis of what the text says explicitly as well as inferences drawn from the text, including determine where the text leaves matters uncertain.</a:t>
            </a:r>
          </a:p>
          <a:p>
            <a:r>
              <a:rPr lang="en-US" dirty="0" smtClean="0"/>
              <a:t>RL.11-12.3: Analyze the impact of the author’s choices regarding how to develop and relate elements of a drama.</a:t>
            </a:r>
          </a:p>
          <a:p>
            <a:r>
              <a:rPr lang="en-US" dirty="0" smtClean="0"/>
              <a:t>RL.11.12.5</a:t>
            </a:r>
            <a:r>
              <a:rPr lang="en-US" smtClean="0"/>
              <a:t>: Analyze </a:t>
            </a:r>
            <a:r>
              <a:rPr lang="en-US" dirty="0" smtClean="0"/>
              <a:t>how an author’s choices concerning how to structure specific parts of a text contribute to its overall structure and meaning as well as its aesthetic impact.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46821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1"/>
            <a:ext cx="3886200" cy="3429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/>
              <a:t>Hartsdale New York has a pet cemetery with more than 12,000 pets buried.</a:t>
            </a:r>
          </a:p>
        </p:txBody>
      </p:sp>
      <p:pic>
        <p:nvPicPr>
          <p:cNvPr id="4" name="Picture 2" descr="C:\Documents and Settings\Guest\Local Settings\Temporary Internet Files\Content.IE5\7EE78WJP\MP9004223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2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000">
        <p14:doors dir="vert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1643</TotalTime>
  <Words>289</Words>
  <Application>Microsoft Office PowerPoint</Application>
  <PresentationFormat>On-screen Show (4:3)</PresentationFormat>
  <Paragraphs>56</Paragraphs>
  <Slides>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November 5, 2012</vt:lpstr>
      <vt:lpstr>November 5, 2012</vt:lpstr>
      <vt:lpstr>Cast list – 2nd hour</vt:lpstr>
      <vt:lpstr>Cast list – 5th hour</vt:lpstr>
      <vt:lpstr>Objective</vt:lpstr>
      <vt:lpstr>Did YOU know?</vt:lpstr>
    </vt:vector>
  </TitlesOfParts>
  <Company>West Branch Rose City Area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26, 2012</dc:title>
  <dc:creator>Guest</dc:creator>
  <cp:lastModifiedBy>Guest</cp:lastModifiedBy>
  <cp:revision>44</cp:revision>
  <dcterms:created xsi:type="dcterms:W3CDTF">2012-09-26T11:43:43Z</dcterms:created>
  <dcterms:modified xsi:type="dcterms:W3CDTF">2012-11-05T18:13:56Z</dcterms:modified>
</cp:coreProperties>
</file>