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2ABE4-0198-49D4-8E35-01240D525370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7BD0E-6E3F-4934-A0E4-577C9308C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36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8AF4A5A-C20C-4DDE-9004-8C626B5D4DAA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2551A21-7AA9-438F-846D-5856B634D6C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4A5A-C20C-4DDE-9004-8C626B5D4DAA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1A21-7AA9-438F-846D-5856B634D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4A5A-C20C-4DDE-9004-8C626B5D4DAA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1A21-7AA9-438F-846D-5856B634D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4A5A-C20C-4DDE-9004-8C626B5D4DAA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1A21-7AA9-438F-846D-5856B634D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4A5A-C20C-4DDE-9004-8C626B5D4DAA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1A21-7AA9-438F-846D-5856B634D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4A5A-C20C-4DDE-9004-8C626B5D4DAA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1A21-7AA9-438F-846D-5856B634D6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4A5A-C20C-4DDE-9004-8C626B5D4DAA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1A21-7AA9-438F-846D-5856B634D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4A5A-C20C-4DDE-9004-8C626B5D4DAA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1A21-7AA9-438F-846D-5856B634D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4A5A-C20C-4DDE-9004-8C626B5D4DAA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1A21-7AA9-438F-846D-5856B634D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4A5A-C20C-4DDE-9004-8C626B5D4DAA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1A21-7AA9-438F-846D-5856B634D6C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4A5A-C20C-4DDE-9004-8C626B5D4DAA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1A21-7AA9-438F-846D-5856B634D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8AF4A5A-C20C-4DDE-9004-8C626B5D4DAA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2551A21-7AA9-438F-846D-5856B634D6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Renaissance Humanism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03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133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Concentrated on the perfection of a worldly life, rather than on the preparation for an eternal and spiritual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114800"/>
            <a:ext cx="6777317" cy="3508977"/>
          </a:xfrm>
        </p:spPr>
        <p:txBody>
          <a:bodyPr/>
          <a:lstStyle/>
          <a:p>
            <a:r>
              <a:rPr lang="en-US" dirty="0" smtClean="0"/>
              <a:t>“Here and Now” is a fact, and therefore more appealing than a shadowy afterlife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09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858536"/>
          </a:xfrm>
        </p:spPr>
        <p:txBody>
          <a:bodyPr>
            <a:normAutofit/>
          </a:bodyPr>
          <a:lstStyle/>
          <a:p>
            <a:r>
              <a:rPr lang="en-US" dirty="0" smtClean="0"/>
              <a:t>Increasingly regarded humans as creatures perfectible on earth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09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2057400"/>
          </a:xfrm>
        </p:spPr>
        <p:txBody>
          <a:bodyPr>
            <a:noAutofit/>
          </a:bodyPr>
          <a:lstStyle/>
          <a:p>
            <a:r>
              <a:rPr lang="en-US" sz="4400" dirty="0" smtClean="0"/>
              <a:t>Explored the idea of personal independence and individual expression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895600"/>
            <a:ext cx="6777317" cy="350897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Independence from the church</a:t>
            </a:r>
          </a:p>
          <a:p>
            <a:r>
              <a:rPr lang="en-US" sz="3600" dirty="0" smtClean="0"/>
              <a:t>Individual expression, mostly in art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824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revival of interest classic literature and thought (ancient Greek and Roman)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048000"/>
            <a:ext cx="6777317" cy="3508977"/>
          </a:xfrm>
        </p:spPr>
        <p:txBody>
          <a:bodyPr/>
          <a:lstStyle/>
          <a:p>
            <a:r>
              <a:rPr lang="en-US" dirty="0" smtClean="0"/>
              <a:t>This culture was dominated by aesthetic elements (worship of beauty)</a:t>
            </a:r>
          </a:p>
          <a:p>
            <a:r>
              <a:rPr lang="en-US" dirty="0" smtClean="0"/>
              <a:t>Aristocratic attitude</a:t>
            </a:r>
          </a:p>
          <a:p>
            <a:r>
              <a:rPr lang="en-US" dirty="0" smtClean="0"/>
              <a:t>Unconcerned with supernatural and the eternal destiny of the soul</a:t>
            </a:r>
          </a:p>
          <a:p>
            <a:r>
              <a:rPr lang="en-US" b="1" u="sng" dirty="0" smtClean="0"/>
              <a:t>Taught man how to live, rather than how to die</a:t>
            </a:r>
          </a:p>
        </p:txBody>
      </p:sp>
    </p:spTree>
    <p:extLst>
      <p:ext uri="{BB962C8B-B14F-4D97-AF65-F5344CB8AC3E}">
        <p14:creationId xmlns:p14="http://schemas.microsoft.com/office/powerpoint/2010/main" val="131313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288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Was a European phenomenon that was more worldly and secular than the preceding Medieval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971800"/>
            <a:ext cx="6777317" cy="3508977"/>
          </a:xfrm>
        </p:spPr>
        <p:txBody>
          <a:bodyPr/>
          <a:lstStyle/>
          <a:p>
            <a:r>
              <a:rPr lang="en-US" dirty="0" smtClean="0"/>
              <a:t>Humanists are in the middle between</a:t>
            </a:r>
          </a:p>
          <a:p>
            <a:pPr marL="365760" lvl="1" indent="0">
              <a:buNone/>
            </a:pPr>
            <a:r>
              <a:rPr lang="en-US" dirty="0" smtClean="0"/>
              <a:t>  	 Medieval supernaturalism (everyone 	believed the same religious explanation 	for everything)</a:t>
            </a:r>
          </a:p>
          <a:p>
            <a:pPr marL="365760" lvl="1" indent="0">
              <a:buNone/>
            </a:pPr>
            <a:r>
              <a:rPr lang="en-US" dirty="0" smtClean="0"/>
              <a:t>				or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r>
              <a:rPr lang="en-US" dirty="0" smtClean="0"/>
              <a:t>	Modern scientific attitude (discover 	answers through personal investigation)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96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066800"/>
            <a:ext cx="7696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Humanists are between</a:t>
            </a:r>
          </a:p>
          <a:p>
            <a:pPr algn="ctr"/>
            <a:r>
              <a:rPr lang="en-US" sz="4400" dirty="0" smtClean="0"/>
              <a:t> </a:t>
            </a:r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</a:t>
            </a:r>
            <a:r>
              <a:rPr lang="en-US" sz="9600" dirty="0" smtClean="0"/>
              <a:t> </a:t>
            </a:r>
          </a:p>
          <a:p>
            <a:pPr algn="ctr"/>
            <a:r>
              <a:rPr lang="en-US" sz="4400" dirty="0" smtClean="0"/>
              <a:t>And</a:t>
            </a:r>
          </a:p>
          <a:p>
            <a:pPr algn="ctr"/>
            <a:r>
              <a:rPr lang="en-US" sz="4400" dirty="0" smtClean="0"/>
              <a:t> </a:t>
            </a:r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</a:t>
            </a:r>
            <a:endParaRPr lang="en-US" sz="9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981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00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Focused on anthropocentric ideas, seeking to dignify and ennoble humans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971800"/>
            <a:ext cx="6777317" cy="3508977"/>
          </a:xfrm>
        </p:spPr>
        <p:txBody>
          <a:bodyPr/>
          <a:lstStyle/>
          <a:p>
            <a:pPr marL="68580" indent="0" algn="ctr">
              <a:buNone/>
            </a:pPr>
            <a:r>
              <a:rPr lang="en-US" sz="5400" dirty="0" smtClean="0"/>
              <a:t>Individualism</a:t>
            </a:r>
          </a:p>
          <a:p>
            <a:pPr lvl="1"/>
            <a:r>
              <a:rPr lang="en-US" sz="2800" dirty="0" smtClean="0"/>
              <a:t>Originally kept in check by the feudalism of the Middle Ages (an individual has little standing)</a:t>
            </a:r>
          </a:p>
          <a:p>
            <a:pPr lvl="1"/>
            <a:r>
              <a:rPr lang="en-US" sz="2800" dirty="0" smtClean="0"/>
              <a:t>The Church equated it with arrogance, rebellion, and sin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357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Regarded humans as the crown of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experience became the practical measure of all things</a:t>
            </a:r>
          </a:p>
          <a:p>
            <a:r>
              <a:rPr lang="en-US" dirty="0" smtClean="0"/>
              <a:t>Ideal life no longer monastic escape, but full participation in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5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86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Sought to civilize humans and help them realize their potential powers and gifts as well as to reduce the discrepancy between human potential and achievement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25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6777317" cy="48006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Reliance on God weakened</a:t>
            </a:r>
          </a:p>
          <a:p>
            <a:r>
              <a:rPr lang="en-US" sz="3600" dirty="0" smtClean="0"/>
              <a:t>This does not mean </a:t>
            </a:r>
            <a:r>
              <a:rPr lang="en-US" sz="3600" u="sng" dirty="0" smtClean="0"/>
              <a:t>FAITH</a:t>
            </a:r>
            <a:r>
              <a:rPr lang="en-US" sz="3600" dirty="0" smtClean="0"/>
              <a:t> in God weakened</a:t>
            </a:r>
          </a:p>
          <a:p>
            <a:r>
              <a:rPr lang="en-US" sz="3600" dirty="0" smtClean="0"/>
              <a:t>Curiosity was cultivated and encouraged</a:t>
            </a:r>
          </a:p>
          <a:p>
            <a:r>
              <a:rPr lang="en-US" sz="3600" dirty="0" smtClean="0"/>
              <a:t>Honest doubt began to replace unreasoning faith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318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1261</TotalTime>
  <Words>263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Renaissance Humanism</vt:lpstr>
      <vt:lpstr>Explored the idea of personal independence and individual expression</vt:lpstr>
      <vt:lpstr>A revival of interest classic literature and thought (ancient Greek and Roman)</vt:lpstr>
      <vt:lpstr>Was a European phenomenon that was more worldly and secular than the preceding Medieval period</vt:lpstr>
      <vt:lpstr>PowerPoint Presentation</vt:lpstr>
      <vt:lpstr>Focused on anthropocentric ideas, seeking to dignify and ennoble humans</vt:lpstr>
      <vt:lpstr>Regarded humans as the crown of creation</vt:lpstr>
      <vt:lpstr>Sought to civilize humans and help them realize their potential powers and gifts as well as to reduce the discrepancy between human potential and achievement</vt:lpstr>
      <vt:lpstr>PowerPoint Presentation</vt:lpstr>
      <vt:lpstr>Concentrated on the perfection of a worldly life, rather than on the preparation for an eternal and spiritual life</vt:lpstr>
      <vt:lpstr>Increasingly regarded humans as creatures perfectible on earth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Renaissance Humanism</dc:title>
  <dc:creator>Owner</dc:creator>
  <cp:lastModifiedBy>Owner</cp:lastModifiedBy>
  <cp:revision>6</cp:revision>
  <cp:lastPrinted>2012-07-23T17:57:09Z</cp:lastPrinted>
  <dcterms:created xsi:type="dcterms:W3CDTF">2012-07-22T20:56:52Z</dcterms:created>
  <dcterms:modified xsi:type="dcterms:W3CDTF">2012-07-23T17:58:04Z</dcterms:modified>
</cp:coreProperties>
</file>