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24"/>
  </p:handoutMasterIdLst>
  <p:sldIdLst>
    <p:sldId id="256" r:id="rId5"/>
    <p:sldId id="257" r:id="rId6"/>
    <p:sldId id="260" r:id="rId7"/>
    <p:sldId id="261" r:id="rId8"/>
    <p:sldId id="258" r:id="rId9"/>
    <p:sldId id="259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E5202-4469-4EF1-9F64-CF170A55D50B}" type="datetimeFigureOut">
              <a:rPr lang="en-US" smtClean="0"/>
              <a:t>2/7/2011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91277-C957-46DC-AAE1-B9F5C2C0AD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 bright="34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64F28-9B04-46E4-831F-9858C9E65BE2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9151-7396-4B4D-9AC8-1DC88BEB9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64F28-9B04-46E4-831F-9858C9E65BE2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9151-7396-4B4D-9AC8-1DC88BEB9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64F28-9B04-46E4-831F-9858C9E65BE2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9151-7396-4B4D-9AC8-1DC88BEB9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64F28-9B04-46E4-831F-9858C9E65BE2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9151-7396-4B4D-9AC8-1DC88BEB9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64F28-9B04-46E4-831F-9858C9E65BE2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9151-7396-4B4D-9AC8-1DC88BEB9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64F28-9B04-46E4-831F-9858C9E65BE2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9151-7396-4B4D-9AC8-1DC88BEB9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64F28-9B04-46E4-831F-9858C9E65BE2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9151-7396-4B4D-9AC8-1DC88BEB9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64F28-9B04-46E4-831F-9858C9E65BE2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9151-7396-4B4D-9AC8-1DC88BEB9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64F28-9B04-46E4-831F-9858C9E65BE2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9151-7396-4B4D-9AC8-1DC88BEB9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64F28-9B04-46E4-831F-9858C9E65BE2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9151-7396-4B4D-9AC8-1DC88BEB9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64F28-9B04-46E4-831F-9858C9E65BE2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9151-7396-4B4D-9AC8-1DC88BEB9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34000"/>
          </a:blip>
          <a:srcRect/>
          <a:stretch>
            <a:fillRect l="-11000" t="-3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64F28-9B04-46E4-831F-9858C9E65BE2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B9151-7396-4B4D-9AC8-1DC88BEB9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Slaughterhouse Five</a:t>
            </a:r>
            <a:br>
              <a:rPr lang="en-US" dirty="0" smtClean="0"/>
            </a:br>
            <a:r>
              <a:rPr lang="en-US" dirty="0" smtClean="0"/>
              <a:t>by Kurt Vonnegut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Style of the Novel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Will is an Illusion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Billy is not in control of his life.</a:t>
            </a:r>
          </a:p>
          <a:p>
            <a:r>
              <a:rPr lang="en-US" dirty="0" smtClean="0"/>
              <a:t>No control of time travel; when or where he will go.</a:t>
            </a:r>
          </a:p>
          <a:p>
            <a:r>
              <a:rPr lang="en-US" dirty="0" smtClean="0"/>
              <a:t>Sometimes good things happen, sometimes bad.</a:t>
            </a:r>
          </a:p>
          <a:p>
            <a:r>
              <a:rPr lang="en-US" dirty="0" err="1" smtClean="0"/>
              <a:t>Tralfamadorians</a:t>
            </a:r>
            <a:r>
              <a:rPr lang="en-US" dirty="0" smtClean="0"/>
              <a:t> teach Billy that only earthlings believe in free will.  In reality, everything has happened before and will keep happening.</a:t>
            </a:r>
          </a:p>
          <a:p>
            <a:r>
              <a:rPr lang="en-US" dirty="0" smtClean="0"/>
              <a:t>Philosophy of life is called determinism or quietism.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Chronological Time is an Illusion.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life, the structure of the novel is spastic, not linear.</a:t>
            </a:r>
          </a:p>
          <a:p>
            <a:r>
              <a:rPr lang="en-US" dirty="0" smtClean="0"/>
              <a:t>No traditional beginning, middle, or end.</a:t>
            </a:r>
          </a:p>
          <a:p>
            <a:r>
              <a:rPr lang="en-US" dirty="0" smtClean="0"/>
              <a:t>Satirizes traditional notions of time (Valencia “always has to know the time”).</a:t>
            </a:r>
          </a:p>
          <a:p>
            <a:r>
              <a:rPr lang="en-US" dirty="0" smtClean="0"/>
              <a:t>Time, “is just an illusion we have here on Earth that one moment follows another one,” Billy says.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Billy Pilgrim as Christ Figure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Sleeps on the box car hanging from a sort of hook and is described as “self-crucified”</a:t>
            </a:r>
          </a:p>
          <a:p>
            <a:r>
              <a:rPr lang="en-US" dirty="0" smtClean="0"/>
              <a:t>He is an evangelist for </a:t>
            </a:r>
            <a:r>
              <a:rPr lang="en-US" dirty="0" err="1" smtClean="0"/>
              <a:t>Tralfamadorian</a:t>
            </a:r>
            <a:r>
              <a:rPr lang="en-US" dirty="0" smtClean="0"/>
              <a:t> philosophy</a:t>
            </a:r>
          </a:p>
          <a:p>
            <a:r>
              <a:rPr lang="en-US" dirty="0" smtClean="0"/>
              <a:t>Meek and persecuted, betrayed</a:t>
            </a:r>
          </a:p>
          <a:p>
            <a:r>
              <a:rPr lang="en-US" dirty="0" smtClean="0"/>
              <a:t>Compliments the theme of the apocalypse</a:t>
            </a:r>
          </a:p>
          <a:p>
            <a:r>
              <a:rPr lang="en-US" dirty="0" smtClean="0"/>
              <a:t>Billy shows little compassion or strength, but is at least fully human in his suffering and imagination.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Dark humor throughout</a:t>
            </a:r>
          </a:p>
          <a:p>
            <a:r>
              <a:rPr lang="en-US" dirty="0" smtClean="0"/>
              <a:t>Billy recounts the bombing of Dresden in reverse, complete with munitions factories apparently dismantling bombs</a:t>
            </a:r>
          </a:p>
          <a:p>
            <a:r>
              <a:rPr lang="en-US" dirty="0" smtClean="0"/>
              <a:t>Shows the callousness and brutality of war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Victimizer and Victim; Apathy and Violence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Soldiers deliver and receive violence.</a:t>
            </a:r>
          </a:p>
          <a:p>
            <a:r>
              <a:rPr lang="en-US" dirty="0" smtClean="0"/>
              <a:t>Germans do the same.</a:t>
            </a:r>
          </a:p>
          <a:p>
            <a:r>
              <a:rPr lang="en-US" dirty="0" smtClean="0"/>
              <a:t>All men promote war when they ignore or forget its terror, or resign themselves to it with a “so it goes” attitude, yet war makes victims of  these same people.</a:t>
            </a:r>
          </a:p>
          <a:p>
            <a:r>
              <a:rPr lang="en-US" dirty="0" smtClean="0"/>
              <a:t>Apathetic optometrists killed in a plane crash except for Billy</a:t>
            </a:r>
          </a:p>
          <a:p>
            <a:r>
              <a:rPr lang="en-US" dirty="0" smtClean="0"/>
              <a:t>Complacent living is both dangerous and precarious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Dehumanization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Science, religion, technology, materialism, mass media, authority figures, war, </a:t>
            </a:r>
            <a:r>
              <a:rPr lang="en-US" dirty="0" err="1" smtClean="0"/>
              <a:t>pronography</a:t>
            </a:r>
            <a:r>
              <a:rPr lang="en-US" dirty="0" smtClean="0"/>
              <a:t>… all dehumanize.</a:t>
            </a:r>
          </a:p>
          <a:p>
            <a:r>
              <a:rPr lang="en-US" dirty="0" smtClean="0"/>
              <a:t>Billy becomes dispassionate and desensitized.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Anti-American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Novel is punctuated with sarcastic descriptions of American culture</a:t>
            </a:r>
          </a:p>
          <a:p>
            <a:pPr lvl="1"/>
            <a:r>
              <a:rPr lang="en-US" dirty="0" smtClean="0"/>
              <a:t>Suburbs</a:t>
            </a:r>
          </a:p>
          <a:p>
            <a:pPr lvl="1"/>
            <a:r>
              <a:rPr lang="en-US" dirty="0" smtClean="0"/>
              <a:t>Overweight people</a:t>
            </a:r>
          </a:p>
          <a:p>
            <a:pPr lvl="1"/>
            <a:r>
              <a:rPr lang="en-US" dirty="0" smtClean="0"/>
              <a:t>Corporate culture</a:t>
            </a:r>
          </a:p>
          <a:p>
            <a:pPr lvl="1"/>
            <a:r>
              <a:rPr lang="en-US" dirty="0" smtClean="0"/>
              <a:t>Weak American soldiers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Paradise and Innocence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Billy and many characters are trying to return to a womb-like environment… a garden of Eden</a:t>
            </a:r>
          </a:p>
          <a:p>
            <a:r>
              <a:rPr lang="en-US" dirty="0" smtClean="0"/>
              <a:t>Billy likes to retreat to his room/bed</a:t>
            </a:r>
          </a:p>
          <a:p>
            <a:r>
              <a:rPr lang="en-US" dirty="0" smtClean="0"/>
              <a:t>He and Montana are Adam and Eve in a simulated Eden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Anti-Hero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Billy is opposite of a typical hero protagonist.</a:t>
            </a:r>
          </a:p>
          <a:p>
            <a:pPr lvl="1"/>
            <a:r>
              <a:rPr lang="en-US" dirty="0" smtClean="0"/>
              <a:t>Weak, ineffectual, fatalistic</a:t>
            </a:r>
          </a:p>
          <a:p>
            <a:pPr lvl="1"/>
            <a:r>
              <a:rPr lang="en-US" dirty="0" smtClean="0"/>
              <a:t>Rare moments of courage and when he does, they are pathetic</a:t>
            </a:r>
          </a:p>
          <a:p>
            <a:r>
              <a:rPr lang="en-US" dirty="0" smtClean="0"/>
              <a:t>Vonnegut is ridiculing such conventional notions of heroism, suggesting they are fictions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Renewal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Death is not the end</a:t>
            </a:r>
          </a:p>
          <a:p>
            <a:r>
              <a:rPr lang="en-US" dirty="0" smtClean="0"/>
              <a:t>Billy, after hearing the barbershop music, comes out of his deathlike apathy</a:t>
            </a:r>
          </a:p>
          <a:p>
            <a:r>
              <a:rPr lang="en-US" dirty="0" smtClean="0"/>
              <a:t>Billy’s survival of the bombing, thanks to the slaughterhouse, is metaphor for renewal after deep, subconscious experiences.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the Novel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Science fiction</a:t>
            </a:r>
          </a:p>
          <a:p>
            <a:pPr lvl="1"/>
            <a:r>
              <a:rPr lang="en-US" dirty="0" smtClean="0"/>
              <a:t>Clipped sentences and dialogue</a:t>
            </a:r>
          </a:p>
          <a:p>
            <a:pPr lvl="1"/>
            <a:r>
              <a:rPr lang="en-US" dirty="0" smtClean="0"/>
              <a:t>Motifs of time travel</a:t>
            </a:r>
          </a:p>
          <a:p>
            <a:pPr lvl="1"/>
            <a:r>
              <a:rPr lang="en-US" dirty="0" smtClean="0"/>
              <a:t>Aliens and space ships</a:t>
            </a:r>
          </a:p>
          <a:p>
            <a:r>
              <a:rPr lang="en-US" dirty="0" smtClean="0"/>
              <a:t>Cinematic Techniques</a:t>
            </a:r>
          </a:p>
          <a:p>
            <a:pPr lvl="1"/>
            <a:r>
              <a:rPr lang="en-US" dirty="0" smtClean="0"/>
              <a:t>Hard cuts</a:t>
            </a:r>
          </a:p>
          <a:p>
            <a:pPr lvl="1"/>
            <a:r>
              <a:rPr lang="en-US" dirty="0" smtClean="0"/>
              <a:t>Associative fades</a:t>
            </a:r>
          </a:p>
          <a:p>
            <a:pPr lvl="1"/>
            <a:r>
              <a:rPr lang="en-US" dirty="0" smtClean="0"/>
              <a:t>Artful montage to create associations between scenes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Techniques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Short sentences</a:t>
            </a:r>
          </a:p>
          <a:p>
            <a:r>
              <a:rPr lang="en-US" dirty="0" smtClean="0"/>
              <a:t>Truncated dialogue </a:t>
            </a:r>
          </a:p>
          <a:p>
            <a:pPr lvl="1"/>
            <a:r>
              <a:rPr lang="en-US" dirty="0" smtClean="0"/>
              <a:t>Both used to create the jumpy feel of the book, break up the flow, create the spastic effect</a:t>
            </a:r>
          </a:p>
          <a:p>
            <a:r>
              <a:rPr lang="en-US" dirty="0" smtClean="0"/>
              <a:t>Uses “clumps of images” or scenes as its structure</a:t>
            </a:r>
          </a:p>
          <a:p>
            <a:pPr lvl="1"/>
            <a:r>
              <a:rPr lang="en-US" dirty="0" smtClean="0"/>
              <a:t>Few paragraphs to a few pages</a:t>
            </a:r>
          </a:p>
          <a:p>
            <a:pPr lvl="1"/>
            <a:r>
              <a:rPr lang="en-US" dirty="0" smtClean="0"/>
              <a:t>Random at first</a:t>
            </a:r>
          </a:p>
          <a:p>
            <a:pPr lvl="1"/>
            <a:r>
              <a:rPr lang="en-US" dirty="0" smtClean="0"/>
              <a:t>Subtle associations with other scenes</a:t>
            </a:r>
          </a:p>
          <a:p>
            <a:pPr lvl="1"/>
            <a:r>
              <a:rPr lang="en-US" dirty="0" smtClean="0"/>
              <a:t>Themes are developed but not clear cut</a:t>
            </a:r>
          </a:p>
          <a:p>
            <a:r>
              <a:rPr lang="en-US" dirty="0" smtClean="0"/>
              <a:t>Vonnegut wants “readers to co-author the book.”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Modernist</a:t>
            </a:r>
          </a:p>
          <a:p>
            <a:r>
              <a:rPr lang="en-US" dirty="0" smtClean="0"/>
              <a:t>Lacks conventional structural elements</a:t>
            </a:r>
          </a:p>
          <a:p>
            <a:pPr lvl="1"/>
            <a:r>
              <a:rPr lang="en-US" dirty="0" smtClean="0"/>
              <a:t>No set exposition, rising action, climax, resolution</a:t>
            </a:r>
          </a:p>
          <a:p>
            <a:r>
              <a:rPr lang="en-US" dirty="0" smtClean="0"/>
              <a:t>Novel gives away climax at the beginning : the bombing of Dresden</a:t>
            </a:r>
          </a:p>
          <a:p>
            <a:r>
              <a:rPr lang="en-US" dirty="0" smtClean="0"/>
              <a:t>First and last chapters are autobiographical frames to the middle chapters of fiction</a:t>
            </a:r>
          </a:p>
          <a:p>
            <a:r>
              <a:rPr lang="en-US" dirty="0" smtClean="0"/>
              <a:t>First person perspective in first chapter, third person in the middle chapters (with some first person interruptions), returning to first person in the last chapter.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the Novel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Satire</a:t>
            </a:r>
          </a:p>
          <a:p>
            <a:pPr lvl="1"/>
            <a:r>
              <a:rPr lang="en-US" dirty="0" smtClean="0"/>
              <a:t>Ridicules modern society</a:t>
            </a:r>
          </a:p>
          <a:p>
            <a:pPr lvl="1"/>
            <a:r>
              <a:rPr lang="en-US" dirty="0" smtClean="0"/>
              <a:t>Author satirizes himself</a:t>
            </a:r>
          </a:p>
          <a:p>
            <a:pPr lvl="1"/>
            <a:r>
              <a:rPr lang="en-US" dirty="0" smtClean="0"/>
              <a:t>It’s an example of “indirect” satire; readers must draw their own conclusions from the actions of the characters</a:t>
            </a:r>
          </a:p>
          <a:p>
            <a:r>
              <a:rPr lang="en-US" dirty="0" smtClean="0"/>
              <a:t>Comic Relief</a:t>
            </a:r>
          </a:p>
          <a:p>
            <a:pPr lvl="1"/>
            <a:r>
              <a:rPr lang="en-US" dirty="0" smtClean="0"/>
              <a:t>Used to provide a contrast to the seriousness of the themes</a:t>
            </a:r>
          </a:p>
          <a:p>
            <a:pPr lvl="1"/>
            <a:r>
              <a:rPr lang="en-US" dirty="0" smtClean="0"/>
              <a:t>Tone is ironic, dark, comic, absurd, satiric</a:t>
            </a:r>
          </a:p>
          <a:p>
            <a:pPr lvl="1"/>
            <a:r>
              <a:rPr lang="en-US" dirty="0" smtClean="0"/>
              <a:t>Uses both verbal and structural irony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 development is minimal, with the exception of Billy</a:t>
            </a:r>
          </a:p>
          <a:p>
            <a:r>
              <a:rPr lang="en-US" dirty="0" smtClean="0"/>
              <a:t>Vonnegut tells us in Chapter 8, “There are almost no characters in this story.”</a:t>
            </a:r>
          </a:p>
          <a:p>
            <a:r>
              <a:rPr lang="en-US" dirty="0" smtClean="0"/>
              <a:t>Characters are flat, one-dimensional caricatures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733800"/>
            <a:ext cx="7772400" cy="1470025"/>
          </a:xfrm>
        </p:spPr>
        <p:txBody>
          <a:bodyPr/>
          <a:lstStyle/>
          <a:p>
            <a:r>
              <a:rPr lang="en-US" dirty="0" smtClean="0"/>
              <a:t>Themes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Reinvention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Billy transforms from soldier to optometrist to evangelist for the </a:t>
            </a:r>
            <a:r>
              <a:rPr lang="en-US" dirty="0" err="1" smtClean="0"/>
              <a:t>Tralfamadorian</a:t>
            </a:r>
            <a:r>
              <a:rPr lang="en-US" dirty="0" smtClean="0"/>
              <a:t> philosophy</a:t>
            </a:r>
          </a:p>
          <a:p>
            <a:r>
              <a:rPr lang="en-US" dirty="0" smtClean="0"/>
              <a:t>Vonnegut reinvents himself: from soldier to scientist to public relations flak to popular writer</a:t>
            </a:r>
          </a:p>
          <a:p>
            <a:r>
              <a:rPr lang="en-US" dirty="0" smtClean="0"/>
              <a:t>Fact and fiction intermingle</a:t>
            </a:r>
          </a:p>
          <a:p>
            <a:r>
              <a:rPr lang="en-US" dirty="0" smtClean="0"/>
              <a:t>Billy’s experiences are fantasy; Roland’s one of the Three Musketeers, and Vonnegut is suggesting man creates his own picture of reality – often based on fantasy to help survive life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make our own Truth.</a:t>
            </a:r>
          </a:p>
          <a:p>
            <a:r>
              <a:rPr lang="en-US" dirty="0" smtClean="0"/>
              <a:t>Nothing that happens can be judged as right or wrong.</a:t>
            </a:r>
          </a:p>
          <a:p>
            <a:r>
              <a:rPr lang="en-US" dirty="0" smtClean="0"/>
              <a:t>Perspective changes truth.</a:t>
            </a:r>
          </a:p>
          <a:p>
            <a:r>
              <a:rPr lang="en-US" dirty="0" smtClean="0"/>
              <a:t>Human perspective – death is feared… </a:t>
            </a:r>
            <a:r>
              <a:rPr lang="en-US" dirty="0" err="1" smtClean="0"/>
              <a:t>Tralfamadorian</a:t>
            </a:r>
            <a:r>
              <a:rPr lang="en-US" dirty="0" smtClean="0"/>
              <a:t> perspective death is a “hum”.</a:t>
            </a:r>
          </a:p>
          <a:p>
            <a:r>
              <a:rPr lang="en-US" dirty="0" smtClean="0"/>
              <a:t>“So it goes.”</a:t>
            </a:r>
          </a:p>
          <a:p>
            <a:r>
              <a:rPr lang="en-US" dirty="0" smtClean="0"/>
              <a:t>Vonnegut is undercutting the cynical, everything is relative attitude. After all, the </a:t>
            </a:r>
            <a:r>
              <a:rPr lang="en-US" dirty="0" err="1" smtClean="0"/>
              <a:t>Tralfamadorians</a:t>
            </a:r>
            <a:r>
              <a:rPr lang="en-US" dirty="0" smtClean="0"/>
              <a:t> destroy the universe.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ook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A4A0D22F-372B-43FA-8109-BE3609BCCF73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8DE63A63-8550-4F09-AFD1-7B28E53BF7F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46445C-F137-4100-81CA-49A9B101E68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856</Words>
  <Application>Microsoft Office PowerPoint</Application>
  <PresentationFormat>On-screen Show (4:3)</PresentationFormat>
  <Paragraphs>103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books</vt:lpstr>
      <vt:lpstr>Slaughterhouse Five by Kurt Vonnegut</vt:lpstr>
      <vt:lpstr>Elements of the Novel</vt:lpstr>
      <vt:lpstr>Literary Techniques </vt:lpstr>
      <vt:lpstr>Literary Techniques</vt:lpstr>
      <vt:lpstr>Elements of the Novel</vt:lpstr>
      <vt:lpstr>Character Development</vt:lpstr>
      <vt:lpstr>Themes</vt:lpstr>
      <vt:lpstr>Human Reinvention</vt:lpstr>
      <vt:lpstr>Relativity</vt:lpstr>
      <vt:lpstr>Free Will is an Illusion</vt:lpstr>
      <vt:lpstr>Chronological Time is an Illusion.</vt:lpstr>
      <vt:lpstr>Billy Pilgrim as Christ Figure</vt:lpstr>
      <vt:lpstr>Anti-War</vt:lpstr>
      <vt:lpstr>Victimizer and Victim; Apathy and Violence</vt:lpstr>
      <vt:lpstr>Dehumanization</vt:lpstr>
      <vt:lpstr>Anti-American</vt:lpstr>
      <vt:lpstr>Paradise and Innocence</vt:lpstr>
      <vt:lpstr>Anti-Hero</vt:lpstr>
      <vt:lpstr>Renewal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Slaughterhouse Five by Kurt Vonnegut</dc:title>
  <dc:subject/>
  <dc:creator/>
  <cp:keywords/>
  <dc:description/>
  <cp:lastModifiedBy>Guest</cp:lastModifiedBy>
  <cp:revision>8</cp:revision>
  <dcterms:modified xsi:type="dcterms:W3CDTF">2011-02-07T17:46:17Z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TC300052509990</vt:lpwstr>
  </property>
</Properties>
</file>